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9"/>
  </p:notesMasterIdLst>
  <p:sldIdLst>
    <p:sldId id="256" r:id="rId5"/>
    <p:sldId id="257" r:id="rId6"/>
    <p:sldId id="258" r:id="rId7"/>
    <p:sldId id="278" r:id="rId8"/>
    <p:sldId id="259" r:id="rId9"/>
    <p:sldId id="293" r:id="rId10"/>
    <p:sldId id="263" r:id="rId11"/>
    <p:sldId id="290" r:id="rId12"/>
    <p:sldId id="296" r:id="rId13"/>
    <p:sldId id="301" r:id="rId14"/>
    <p:sldId id="302" r:id="rId15"/>
    <p:sldId id="304" r:id="rId16"/>
    <p:sldId id="305" r:id="rId17"/>
    <p:sldId id="306" r:id="rId18"/>
    <p:sldId id="297" r:id="rId19"/>
    <p:sldId id="291" r:id="rId20"/>
    <p:sldId id="298" r:id="rId21"/>
    <p:sldId id="265" r:id="rId22"/>
    <p:sldId id="309" r:id="rId23"/>
    <p:sldId id="294" r:id="rId24"/>
    <p:sldId id="307" r:id="rId25"/>
    <p:sldId id="299" r:id="rId26"/>
    <p:sldId id="262" r:id="rId27"/>
    <p:sldId id="300" r:id="rId28"/>
  </p:sldIdLst>
  <p:sldSz cx="9144000" cy="5143500" type="screen16x9"/>
  <p:notesSz cx="6858000" cy="9144000"/>
  <p:embeddedFontLst>
    <p:embeddedFont>
      <p:font typeface="Aileron Bold" panose="020B0604020202020204" charset="0"/>
      <p:regular r:id="rId30"/>
    </p:embeddedFont>
    <p:embeddedFont>
      <p:font typeface="Aileron Italics" panose="020B0604020202020204" charset="0"/>
      <p:regular r:id="rId31"/>
    </p:embeddedFont>
    <p:embeddedFont>
      <p:font typeface="Aileron Ultra-Bold" panose="020B0604020202020204" charset="0"/>
      <p:regular r:id="rId32"/>
    </p:embeddedFont>
    <p:embeddedFont>
      <p:font typeface="Alegreya Sans" panose="020B0604020202020204" charset="0"/>
      <p:regular r:id="rId33"/>
    </p:embeddedFont>
    <p:embeddedFont>
      <p:font typeface="Alegreya Sans Heavy" panose="020B0604020202020204" charset="0"/>
      <p:regular r:id="rId34"/>
    </p:embeddedFont>
    <p:embeddedFont>
      <p:font typeface="Aptos ExtraBold" panose="020B0004020202020204" pitchFamily="34" charset="0"/>
      <p:bold r:id="rId35"/>
      <p:boldItalic r:id="rId36"/>
    </p:embeddedFont>
    <p:embeddedFont>
      <p:font typeface="Bebas Neue" panose="020B0606020202050201" pitchFamily="34" charset="0"/>
      <p:regular r:id="rId37"/>
    </p:embeddedFont>
    <p:embeddedFont>
      <p:font typeface="Fira Sans Extra Condensed SemiBold" panose="020B0604020202020204" charset="0"/>
      <p:regular r:id="rId38"/>
      <p:bold r:id="rId39"/>
      <p:italic r:id="rId40"/>
      <p:boldItalic r:id="rId41"/>
    </p:embeddedFont>
    <p:embeddedFont>
      <p:font typeface="Funtastic" panose="020B0604020202020204" charset="0"/>
      <p:regular r:id="rId42"/>
    </p:embeddedFont>
    <p:embeddedFont>
      <p:font typeface="Nunito Light" pitchFamily="2" charset="0"/>
      <p:regular r:id="rId43"/>
      <p:italic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9AA0A6"/>
          </p15:clr>
        </p15:guide>
        <p15:guide id="3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FB4A72-36E3-4DD9-B622-2CD97195130A}" v="1452" dt="2024-05-10T15:00:17.400"/>
    <p1510:client id="{572119EE-3253-4312-BC87-E3F9CBAC4704}" v="26" dt="2024-05-10T13:45:15.021"/>
    <p1510:client id="{5FCAA59E-00DA-448B-BBC8-B0EEC0FC7DBF}" v="1196" dt="2024-05-10T14:10:29.954"/>
    <p1510:client id="{76FEB28E-C0E8-4039-85EC-18A1BEE311B9}" v="3919" dt="2024-05-10T12:02:21.644"/>
    <p1510:client id="{EE4AB34E-4123-494D-86A8-162DAF9EF652}" v="834" dt="2024-05-10T14:19:13.230"/>
  </p1510:revLst>
</p1510:revInfo>
</file>

<file path=ppt/tableStyles.xml><?xml version="1.0" encoding="utf-8"?>
<a:tblStyleLst xmlns:a="http://schemas.openxmlformats.org/drawingml/2006/main" def="{E2504DD2-1823-4E27-A4F0-0F0B7645E940}">
  <a:tblStyle styleId="{E2504DD2-1823-4E27-A4F0-0F0B7645E9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4" y="52"/>
      </p:cViewPr>
      <p:guideLst>
        <p:guide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ss BOUATRA" userId="71520975-0c5b-4173-94f0-74f141affa6c" providerId="ADAL" clId="{76FEB28E-C0E8-4039-85EC-18A1BEE311B9}"/>
    <pc:docChg chg="undo redo custSel addSld delSld modSld sldOrd">
      <pc:chgData name="Anass BOUATRA" userId="71520975-0c5b-4173-94f0-74f141affa6c" providerId="ADAL" clId="{76FEB28E-C0E8-4039-85EC-18A1BEE311B9}" dt="2024-05-10T12:02:21.644" v="4311" actId="2711"/>
      <pc:docMkLst>
        <pc:docMk/>
      </pc:docMkLst>
      <pc:sldChg chg="modSp mod">
        <pc:chgData name="Anass BOUATRA" userId="71520975-0c5b-4173-94f0-74f141affa6c" providerId="ADAL" clId="{76FEB28E-C0E8-4039-85EC-18A1BEE311B9}" dt="2024-05-10T11:42:42.419" v="4202" actId="20577"/>
        <pc:sldMkLst>
          <pc:docMk/>
          <pc:sldMk cId="0" sldId="256"/>
        </pc:sldMkLst>
        <pc:spChg chg="mod">
          <ac:chgData name="Anass BOUATRA" userId="71520975-0c5b-4173-94f0-74f141affa6c" providerId="ADAL" clId="{76FEB28E-C0E8-4039-85EC-18A1BEE311B9}" dt="2024-05-10T11:42:42.419" v="4202" actId="20577"/>
          <ac:spMkLst>
            <pc:docMk/>
            <pc:sldMk cId="0" sldId="256"/>
            <ac:spMk id="12" creationId="{8319283A-12F5-4CF6-1D5C-149E5E8F67A5}"/>
          </ac:spMkLst>
        </pc:spChg>
      </pc:sldChg>
      <pc:sldChg chg="modSp mod ord">
        <pc:chgData name="Anass BOUATRA" userId="71520975-0c5b-4173-94f0-74f141affa6c" providerId="ADAL" clId="{76FEB28E-C0E8-4039-85EC-18A1BEE311B9}" dt="2024-05-10T01:16:06.871" v="147" actId="1076"/>
        <pc:sldMkLst>
          <pc:docMk/>
          <pc:sldMk cId="0" sldId="257"/>
        </pc:sldMkLst>
        <pc:spChg chg="mod">
          <ac:chgData name="Anass BOUATRA" userId="71520975-0c5b-4173-94f0-74f141affa6c" providerId="ADAL" clId="{76FEB28E-C0E8-4039-85EC-18A1BEE311B9}" dt="2024-05-10T01:12:50.933" v="22" actId="20577"/>
          <ac:spMkLst>
            <pc:docMk/>
            <pc:sldMk cId="0" sldId="257"/>
            <ac:spMk id="273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1:14:24.719" v="48" actId="1076"/>
          <ac:spMkLst>
            <pc:docMk/>
            <pc:sldMk cId="0" sldId="257"/>
            <ac:spMk id="274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1:13:41.433" v="47" actId="20577"/>
          <ac:spMkLst>
            <pc:docMk/>
            <pc:sldMk cId="0" sldId="257"/>
            <ac:spMk id="278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1:14:28.239" v="49" actId="1076"/>
          <ac:spMkLst>
            <pc:docMk/>
            <pc:sldMk cId="0" sldId="257"/>
            <ac:spMk id="279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1:15:07.422" v="94" actId="1076"/>
          <ac:spMkLst>
            <pc:docMk/>
            <pc:sldMk cId="0" sldId="257"/>
            <ac:spMk id="283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1:15:58.966" v="145" actId="1076"/>
          <ac:spMkLst>
            <pc:docMk/>
            <pc:sldMk cId="0" sldId="257"/>
            <ac:spMk id="284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1:15:26.351" v="110" actId="20577"/>
          <ac:spMkLst>
            <pc:docMk/>
            <pc:sldMk cId="0" sldId="257"/>
            <ac:spMk id="288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1:16:03.229" v="146" actId="1076"/>
          <ac:spMkLst>
            <pc:docMk/>
            <pc:sldMk cId="0" sldId="257"/>
            <ac:spMk id="289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1:15:47.145" v="142" actId="20577"/>
          <ac:spMkLst>
            <pc:docMk/>
            <pc:sldMk cId="0" sldId="257"/>
            <ac:spMk id="293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1:16:06.871" v="147" actId="1076"/>
          <ac:spMkLst>
            <pc:docMk/>
            <pc:sldMk cId="0" sldId="257"/>
            <ac:spMk id="294" creationId="{00000000-0000-0000-0000-000000000000}"/>
          </ac:spMkLst>
        </pc:spChg>
        <pc:grpChg chg="mod">
          <ac:chgData name="Anass BOUATRA" userId="71520975-0c5b-4173-94f0-74f141affa6c" providerId="ADAL" clId="{76FEB28E-C0E8-4039-85EC-18A1BEE311B9}" dt="2024-05-10T01:14:32.744" v="51" actId="1076"/>
          <ac:grpSpMkLst>
            <pc:docMk/>
            <pc:sldMk cId="0" sldId="257"/>
            <ac:grpSpMk id="281" creationId="{00000000-0000-0000-0000-000000000000}"/>
          </ac:grpSpMkLst>
        </pc:grpChg>
      </pc:sldChg>
      <pc:sldChg chg="addSp modSp mod">
        <pc:chgData name="Anass BOUATRA" userId="71520975-0c5b-4173-94f0-74f141affa6c" providerId="ADAL" clId="{76FEB28E-C0E8-4039-85EC-18A1BEE311B9}" dt="2024-05-10T11:06:27.593" v="3265" actId="1076"/>
        <pc:sldMkLst>
          <pc:docMk/>
          <pc:sldMk cId="0" sldId="258"/>
        </pc:sldMkLst>
        <pc:spChg chg="add mod">
          <ac:chgData name="Anass BOUATRA" userId="71520975-0c5b-4173-94f0-74f141affa6c" providerId="ADAL" clId="{76FEB28E-C0E8-4039-85EC-18A1BEE311B9}" dt="2024-05-10T11:00:47.426" v="3075" actId="1076"/>
          <ac:spMkLst>
            <pc:docMk/>
            <pc:sldMk cId="0" sldId="258"/>
            <ac:spMk id="3" creationId="{C575A0D2-E310-240E-F16A-94F2BECBC9F6}"/>
          </ac:spMkLst>
        </pc:spChg>
        <pc:spChg chg="mod">
          <ac:chgData name="Anass BOUATRA" userId="71520975-0c5b-4173-94f0-74f141affa6c" providerId="ADAL" clId="{76FEB28E-C0E8-4039-85EC-18A1BEE311B9}" dt="2024-05-10T10:55:03.061" v="2802" actId="20577"/>
          <ac:spMkLst>
            <pc:docMk/>
            <pc:sldMk cId="0" sldId="258"/>
            <ac:spMk id="300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0:52:45.032" v="2637" actId="14100"/>
          <ac:spMkLst>
            <pc:docMk/>
            <pc:sldMk cId="0" sldId="258"/>
            <ac:spMk id="302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0:52:49.174" v="2638" actId="1076"/>
          <ac:spMkLst>
            <pc:docMk/>
            <pc:sldMk cId="0" sldId="258"/>
            <ac:spMk id="303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0:53:10.579" v="2666" actId="20577"/>
          <ac:spMkLst>
            <pc:docMk/>
            <pc:sldMk cId="0" sldId="258"/>
            <ac:spMk id="305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0:54:20.290" v="2747" actId="20577"/>
          <ac:spMkLst>
            <pc:docMk/>
            <pc:sldMk cId="0" sldId="258"/>
            <ac:spMk id="306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1:00:56.777" v="3077" actId="1076"/>
          <ac:spMkLst>
            <pc:docMk/>
            <pc:sldMk cId="0" sldId="258"/>
            <ac:spMk id="308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0:54:49.582" v="2786" actId="20577"/>
          <ac:spMkLst>
            <pc:docMk/>
            <pc:sldMk cId="0" sldId="258"/>
            <ac:spMk id="309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0:56:58.016" v="2830" actId="20577"/>
          <ac:spMkLst>
            <pc:docMk/>
            <pc:sldMk cId="0" sldId="258"/>
            <ac:spMk id="311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1:06:27.593" v="3265" actId="1076"/>
          <ac:spMkLst>
            <pc:docMk/>
            <pc:sldMk cId="0" sldId="258"/>
            <ac:spMk id="312" creationId="{00000000-0000-0000-0000-000000000000}"/>
          </ac:spMkLst>
        </pc:spChg>
        <pc:grpChg chg="mod">
          <ac:chgData name="Anass BOUATRA" userId="71520975-0c5b-4173-94f0-74f141affa6c" providerId="ADAL" clId="{76FEB28E-C0E8-4039-85EC-18A1BEE311B9}" dt="2024-05-10T10:52:52.005" v="2639" actId="1076"/>
          <ac:grpSpMkLst>
            <pc:docMk/>
            <pc:sldMk cId="0" sldId="258"/>
            <ac:grpSpMk id="301" creationId="{00000000-0000-0000-0000-000000000000}"/>
          </ac:grpSpMkLst>
        </pc:grpChg>
        <pc:grpChg chg="mod">
          <ac:chgData name="Anass BOUATRA" userId="71520975-0c5b-4173-94f0-74f141affa6c" providerId="ADAL" clId="{76FEB28E-C0E8-4039-85EC-18A1BEE311B9}" dt="2024-05-10T10:30:30.352" v="2435" actId="1076"/>
          <ac:grpSpMkLst>
            <pc:docMk/>
            <pc:sldMk cId="0" sldId="258"/>
            <ac:grpSpMk id="313" creationId="{00000000-0000-0000-0000-000000000000}"/>
          </ac:grpSpMkLst>
        </pc:grpChg>
        <pc:cxnChg chg="mod">
          <ac:chgData name="Anass BOUATRA" userId="71520975-0c5b-4173-94f0-74f141affa6c" providerId="ADAL" clId="{76FEB28E-C0E8-4039-85EC-18A1BEE311B9}" dt="2024-05-10T10:53:06.529" v="2665" actId="14100"/>
          <ac:cxnSpMkLst>
            <pc:docMk/>
            <pc:sldMk cId="0" sldId="258"/>
            <ac:cxnSpMk id="661" creationId="{00000000-0000-0000-0000-000000000000}"/>
          </ac:cxnSpMkLst>
        </pc:cxnChg>
      </pc:sldChg>
      <pc:sldChg chg="addSp delSp modSp mod">
        <pc:chgData name="Anass BOUATRA" userId="71520975-0c5b-4173-94f0-74f141affa6c" providerId="ADAL" clId="{76FEB28E-C0E8-4039-85EC-18A1BEE311B9}" dt="2024-05-10T10:28:33.814" v="2433" actId="1076"/>
        <pc:sldMkLst>
          <pc:docMk/>
          <pc:sldMk cId="0" sldId="259"/>
        </pc:sldMkLst>
        <pc:spChg chg="add">
          <ac:chgData name="Anass BOUATRA" userId="71520975-0c5b-4173-94f0-74f141affa6c" providerId="ADAL" clId="{76FEB28E-C0E8-4039-85EC-18A1BEE311B9}" dt="2024-05-10T08:48:51.888" v="429"/>
          <ac:spMkLst>
            <pc:docMk/>
            <pc:sldMk cId="0" sldId="259"/>
            <ac:spMk id="2" creationId="{87A95D9E-84FE-B23A-703B-C07DDB9A680C}"/>
          </ac:spMkLst>
        </pc:spChg>
        <pc:spChg chg="add del mod">
          <ac:chgData name="Anass BOUATRA" userId="71520975-0c5b-4173-94f0-74f141affa6c" providerId="ADAL" clId="{76FEB28E-C0E8-4039-85EC-18A1BEE311B9}" dt="2024-05-10T09:00:21.910" v="670"/>
          <ac:spMkLst>
            <pc:docMk/>
            <pc:sldMk cId="0" sldId="259"/>
            <ac:spMk id="4" creationId="{518D500D-8E4F-407B-C752-8307FDF9F6BC}"/>
          </ac:spMkLst>
        </pc:spChg>
        <pc:spChg chg="add mod">
          <ac:chgData name="Anass BOUATRA" userId="71520975-0c5b-4173-94f0-74f141affa6c" providerId="ADAL" clId="{76FEB28E-C0E8-4039-85EC-18A1BEE311B9}" dt="2024-05-10T09:15:41.547" v="1142" actId="113"/>
          <ac:spMkLst>
            <pc:docMk/>
            <pc:sldMk cId="0" sldId="259"/>
            <ac:spMk id="6" creationId="{87C517A3-2D6A-4796-3C9F-82C2479889A7}"/>
          </ac:spMkLst>
        </pc:spChg>
        <pc:spChg chg="add mod">
          <ac:chgData name="Anass BOUATRA" userId="71520975-0c5b-4173-94f0-74f141affa6c" providerId="ADAL" clId="{76FEB28E-C0E8-4039-85EC-18A1BEE311B9}" dt="2024-05-10T09:07:21.179" v="882" actId="20577"/>
          <ac:spMkLst>
            <pc:docMk/>
            <pc:sldMk cId="0" sldId="259"/>
            <ac:spMk id="11" creationId="{EAC93EFE-4B90-914F-3CBB-9F880DBAA9E7}"/>
          </ac:spMkLst>
        </pc:spChg>
        <pc:spChg chg="add mod">
          <ac:chgData name="Anass BOUATRA" userId="71520975-0c5b-4173-94f0-74f141affa6c" providerId="ADAL" clId="{76FEB28E-C0E8-4039-85EC-18A1BEE311B9}" dt="2024-05-10T09:23:22.566" v="1211" actId="1038"/>
          <ac:spMkLst>
            <pc:docMk/>
            <pc:sldMk cId="0" sldId="259"/>
            <ac:spMk id="12" creationId="{420F3947-B7E9-A8B1-A0E5-D0287CE6A4E2}"/>
          </ac:spMkLst>
        </pc:spChg>
        <pc:spChg chg="add mod">
          <ac:chgData name="Anass BOUATRA" userId="71520975-0c5b-4173-94f0-74f141affa6c" providerId="ADAL" clId="{76FEB28E-C0E8-4039-85EC-18A1BEE311B9}" dt="2024-05-10T10:25:55.974" v="2404" actId="14100"/>
          <ac:spMkLst>
            <pc:docMk/>
            <pc:sldMk cId="0" sldId="259"/>
            <ac:spMk id="13" creationId="{0EB1A87C-7474-AC86-3D31-2620433CC96D}"/>
          </ac:spMkLst>
        </pc:spChg>
        <pc:spChg chg="add mod">
          <ac:chgData name="Anass BOUATRA" userId="71520975-0c5b-4173-94f0-74f141affa6c" providerId="ADAL" clId="{76FEB28E-C0E8-4039-85EC-18A1BEE311B9}" dt="2024-05-10T09:27:00.421" v="1331" actId="1076"/>
          <ac:spMkLst>
            <pc:docMk/>
            <pc:sldMk cId="0" sldId="259"/>
            <ac:spMk id="15" creationId="{D36F7B72-2A1F-940F-39F4-EDC822E157FE}"/>
          </ac:spMkLst>
        </pc:spChg>
        <pc:spChg chg="add mod">
          <ac:chgData name="Anass BOUATRA" userId="71520975-0c5b-4173-94f0-74f141affa6c" providerId="ADAL" clId="{76FEB28E-C0E8-4039-85EC-18A1BEE311B9}" dt="2024-05-10T09:36:02.207" v="1730" actId="1076"/>
          <ac:spMkLst>
            <pc:docMk/>
            <pc:sldMk cId="0" sldId="259"/>
            <ac:spMk id="16" creationId="{375DDD60-AD84-5708-5001-F4919CB42ED0}"/>
          </ac:spMkLst>
        </pc:spChg>
        <pc:spChg chg="add mod">
          <ac:chgData name="Anass BOUATRA" userId="71520975-0c5b-4173-94f0-74f141affa6c" providerId="ADAL" clId="{76FEB28E-C0E8-4039-85EC-18A1BEE311B9}" dt="2024-05-10T09:28:07.630" v="1394" actId="1076"/>
          <ac:spMkLst>
            <pc:docMk/>
            <pc:sldMk cId="0" sldId="259"/>
            <ac:spMk id="18" creationId="{64CABDE2-63DE-85B1-D973-E5164CA8CB5A}"/>
          </ac:spMkLst>
        </pc:spChg>
        <pc:spChg chg="add mod">
          <ac:chgData name="Anass BOUATRA" userId="71520975-0c5b-4173-94f0-74f141affa6c" providerId="ADAL" clId="{76FEB28E-C0E8-4039-85EC-18A1BEE311B9}" dt="2024-05-10T10:13:04.799" v="2047" actId="1076"/>
          <ac:spMkLst>
            <pc:docMk/>
            <pc:sldMk cId="0" sldId="259"/>
            <ac:spMk id="19" creationId="{571B4FA7-E7FB-9641-7B67-CC80B9F899EC}"/>
          </ac:spMkLst>
        </pc:spChg>
        <pc:spChg chg="add mod">
          <ac:chgData name="Anass BOUATRA" userId="71520975-0c5b-4173-94f0-74f141affa6c" providerId="ADAL" clId="{76FEB28E-C0E8-4039-85EC-18A1BEE311B9}" dt="2024-05-10T10:25:42.273" v="2402" actId="1076"/>
          <ac:spMkLst>
            <pc:docMk/>
            <pc:sldMk cId="0" sldId="259"/>
            <ac:spMk id="22" creationId="{46B626E7-2352-FF54-0C6C-1D8289A6FFD2}"/>
          </ac:spMkLst>
        </pc:spChg>
        <pc:spChg chg="add mod">
          <ac:chgData name="Anass BOUATRA" userId="71520975-0c5b-4173-94f0-74f141affa6c" providerId="ADAL" clId="{76FEB28E-C0E8-4039-85EC-18A1BEE311B9}" dt="2024-05-10T10:27:29.592" v="2418" actId="1076"/>
          <ac:spMkLst>
            <pc:docMk/>
            <pc:sldMk cId="0" sldId="259"/>
            <ac:spMk id="23" creationId="{C44289F6-5D16-C83A-0814-A5C24A2519B6}"/>
          </ac:spMkLst>
        </pc:spChg>
        <pc:spChg chg="add mod">
          <ac:chgData name="Anass BOUATRA" userId="71520975-0c5b-4173-94f0-74f141affa6c" providerId="ADAL" clId="{76FEB28E-C0E8-4039-85EC-18A1BEE311B9}" dt="2024-05-10T10:27:34.785" v="2419" actId="1076"/>
          <ac:spMkLst>
            <pc:docMk/>
            <pc:sldMk cId="0" sldId="259"/>
            <ac:spMk id="24" creationId="{17571FBA-E528-8E98-88AA-E679BC3415BC}"/>
          </ac:spMkLst>
        </pc:spChg>
        <pc:spChg chg="add mod">
          <ac:chgData name="Anass BOUATRA" userId="71520975-0c5b-4173-94f0-74f141affa6c" providerId="ADAL" clId="{76FEB28E-C0E8-4039-85EC-18A1BEE311B9}" dt="2024-05-10T09:30:50.796" v="1587" actId="20577"/>
          <ac:spMkLst>
            <pc:docMk/>
            <pc:sldMk cId="0" sldId="259"/>
            <ac:spMk id="25" creationId="{6C10E365-4D68-C166-06ED-8F7CDAB79541}"/>
          </ac:spMkLst>
        </pc:spChg>
        <pc:spChg chg="add mod">
          <ac:chgData name="Anass BOUATRA" userId="71520975-0c5b-4173-94f0-74f141affa6c" providerId="ADAL" clId="{76FEB28E-C0E8-4039-85EC-18A1BEE311B9}" dt="2024-05-10T09:33:42.866" v="1729" actId="1036"/>
          <ac:spMkLst>
            <pc:docMk/>
            <pc:sldMk cId="0" sldId="259"/>
            <ac:spMk id="26" creationId="{33087FFB-1343-9670-8CF5-56B4EB44F292}"/>
          </ac:spMkLst>
        </pc:spChg>
        <pc:spChg chg="add mod">
          <ac:chgData name="Anass BOUATRA" userId="71520975-0c5b-4173-94f0-74f141affa6c" providerId="ADAL" clId="{76FEB28E-C0E8-4039-85EC-18A1BEE311B9}" dt="2024-05-10T10:12:17.423" v="2046" actId="1035"/>
          <ac:spMkLst>
            <pc:docMk/>
            <pc:sldMk cId="0" sldId="259"/>
            <ac:spMk id="27" creationId="{466CA9D0-AD17-992F-F179-57CE15FCB1A9}"/>
          </ac:spMkLst>
        </pc:spChg>
        <pc:spChg chg="add mod">
          <ac:chgData name="Anass BOUATRA" userId="71520975-0c5b-4173-94f0-74f141affa6c" providerId="ADAL" clId="{76FEB28E-C0E8-4039-85EC-18A1BEE311B9}" dt="2024-05-10T09:55:01.754" v="1918" actId="5793"/>
          <ac:spMkLst>
            <pc:docMk/>
            <pc:sldMk cId="0" sldId="259"/>
            <ac:spMk id="28" creationId="{30EBC416-9AED-B3F4-F65F-C3BBAE5076E9}"/>
          </ac:spMkLst>
        </pc:spChg>
        <pc:spChg chg="add mod">
          <ac:chgData name="Anass BOUATRA" userId="71520975-0c5b-4173-94f0-74f141affa6c" providerId="ADAL" clId="{76FEB28E-C0E8-4039-85EC-18A1BEE311B9}" dt="2024-05-10T10:25:48.941" v="2403" actId="1076"/>
          <ac:spMkLst>
            <pc:docMk/>
            <pc:sldMk cId="0" sldId="259"/>
            <ac:spMk id="29" creationId="{D5302420-9CEA-928A-7D5E-760058998D63}"/>
          </ac:spMkLst>
        </pc:spChg>
        <pc:spChg chg="add mod">
          <ac:chgData name="Anass BOUATRA" userId="71520975-0c5b-4173-94f0-74f141affa6c" providerId="ADAL" clId="{76FEB28E-C0E8-4039-85EC-18A1BEE311B9}" dt="2024-05-10T10:27:25.474" v="2417" actId="1076"/>
          <ac:spMkLst>
            <pc:docMk/>
            <pc:sldMk cId="0" sldId="259"/>
            <ac:spMk id="30" creationId="{075782EA-EDC4-F9E3-8404-0635029510F1}"/>
          </ac:spMkLst>
        </pc:spChg>
        <pc:spChg chg="add mod">
          <ac:chgData name="Anass BOUATRA" userId="71520975-0c5b-4173-94f0-74f141affa6c" providerId="ADAL" clId="{76FEB28E-C0E8-4039-85EC-18A1BEE311B9}" dt="2024-05-10T10:27:40.558" v="2420" actId="1076"/>
          <ac:spMkLst>
            <pc:docMk/>
            <pc:sldMk cId="0" sldId="259"/>
            <ac:spMk id="31" creationId="{E0C7D2B0-D2E0-84B1-3674-C5256CFC80DC}"/>
          </ac:spMkLst>
        </pc:spChg>
        <pc:spChg chg="del">
          <ac:chgData name="Anass BOUATRA" userId="71520975-0c5b-4173-94f0-74f141affa6c" providerId="ADAL" clId="{76FEB28E-C0E8-4039-85EC-18A1BEE311B9}" dt="2024-05-10T01:19:34.599" v="273" actId="478"/>
          <ac:spMkLst>
            <pc:docMk/>
            <pc:sldMk cId="0" sldId="259"/>
            <ac:spMk id="668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09:00:07.648" v="607" actId="1076"/>
          <ac:spMkLst>
            <pc:docMk/>
            <pc:sldMk cId="0" sldId="259"/>
            <ac:spMk id="669" creationId="{00000000-0000-0000-0000-000000000000}"/>
          </ac:spMkLst>
        </pc:spChg>
        <pc:spChg chg="del">
          <ac:chgData name="Anass BOUATRA" userId="71520975-0c5b-4173-94f0-74f141affa6c" providerId="ADAL" clId="{76FEB28E-C0E8-4039-85EC-18A1BEE311B9}" dt="2024-05-10T01:19:44.684" v="278" actId="478"/>
          <ac:spMkLst>
            <pc:docMk/>
            <pc:sldMk cId="0" sldId="259"/>
            <ac:spMk id="671" creationId="{00000000-0000-0000-0000-000000000000}"/>
          </ac:spMkLst>
        </pc:spChg>
        <pc:spChg chg="del">
          <ac:chgData name="Anass BOUATRA" userId="71520975-0c5b-4173-94f0-74f141affa6c" providerId="ADAL" clId="{76FEB28E-C0E8-4039-85EC-18A1BEE311B9}" dt="2024-05-10T01:19:43.323" v="277" actId="478"/>
          <ac:spMkLst>
            <pc:docMk/>
            <pc:sldMk cId="0" sldId="259"/>
            <ac:spMk id="677" creationId="{00000000-0000-0000-0000-000000000000}"/>
          </ac:spMkLst>
        </pc:spChg>
        <pc:spChg chg="del">
          <ac:chgData name="Anass BOUATRA" userId="71520975-0c5b-4173-94f0-74f141affa6c" providerId="ADAL" clId="{76FEB28E-C0E8-4039-85EC-18A1BEE311B9}" dt="2024-05-10T01:19:41.853" v="276" actId="478"/>
          <ac:spMkLst>
            <pc:docMk/>
            <pc:sldMk cId="0" sldId="259"/>
            <ac:spMk id="678" creationId="{00000000-0000-0000-0000-000000000000}"/>
          </ac:spMkLst>
        </pc:spChg>
        <pc:spChg chg="del">
          <ac:chgData name="Anass BOUATRA" userId="71520975-0c5b-4173-94f0-74f141affa6c" providerId="ADAL" clId="{76FEB28E-C0E8-4039-85EC-18A1BEE311B9}" dt="2024-05-10T01:19:40.132" v="275" actId="478"/>
          <ac:spMkLst>
            <pc:docMk/>
            <pc:sldMk cId="0" sldId="259"/>
            <ac:spMk id="683" creationId="{00000000-0000-0000-0000-000000000000}"/>
          </ac:spMkLst>
        </pc:spChg>
        <pc:grpChg chg="del">
          <ac:chgData name="Anass BOUATRA" userId="71520975-0c5b-4173-94f0-74f141affa6c" providerId="ADAL" clId="{76FEB28E-C0E8-4039-85EC-18A1BEE311B9}" dt="2024-05-10T01:19:40.132" v="275" actId="478"/>
          <ac:grpSpMkLst>
            <pc:docMk/>
            <pc:sldMk cId="0" sldId="259"/>
            <ac:grpSpMk id="672" creationId="{00000000-0000-0000-0000-000000000000}"/>
          </ac:grpSpMkLst>
        </pc:grpChg>
        <pc:grpChg chg="del">
          <ac:chgData name="Anass BOUATRA" userId="71520975-0c5b-4173-94f0-74f141affa6c" providerId="ADAL" clId="{76FEB28E-C0E8-4039-85EC-18A1BEE311B9}" dt="2024-05-10T01:19:40.132" v="275" actId="478"/>
          <ac:grpSpMkLst>
            <pc:docMk/>
            <pc:sldMk cId="0" sldId="259"/>
            <ac:grpSpMk id="679" creationId="{00000000-0000-0000-0000-000000000000}"/>
          </ac:grpSpMkLst>
        </pc:grpChg>
        <pc:grpChg chg="del">
          <ac:chgData name="Anass BOUATRA" userId="71520975-0c5b-4173-94f0-74f141affa6c" providerId="ADAL" clId="{76FEB28E-C0E8-4039-85EC-18A1BEE311B9}" dt="2024-05-10T01:19:36.506" v="274" actId="478"/>
          <ac:grpSpMkLst>
            <pc:docMk/>
            <pc:sldMk cId="0" sldId="259"/>
            <ac:grpSpMk id="684" creationId="{00000000-0000-0000-0000-000000000000}"/>
          </ac:grpSpMkLst>
        </pc:grpChg>
        <pc:graphicFrameChg chg="del mod modGraphic">
          <ac:chgData name="Anass BOUATRA" userId="71520975-0c5b-4173-94f0-74f141affa6c" providerId="ADAL" clId="{76FEB28E-C0E8-4039-85EC-18A1BEE311B9}" dt="2024-05-10T01:21:01.121" v="286" actId="478"/>
          <ac:graphicFrameMkLst>
            <pc:docMk/>
            <pc:sldMk cId="0" sldId="259"/>
            <ac:graphicFrameMk id="670" creationId="{00000000-0000-0000-0000-000000000000}"/>
          </ac:graphicFrameMkLst>
        </pc:graphicFrameChg>
        <pc:cxnChg chg="add del mod">
          <ac:chgData name="Anass BOUATRA" userId="71520975-0c5b-4173-94f0-74f141affa6c" providerId="ADAL" clId="{76FEB28E-C0E8-4039-85EC-18A1BEE311B9}" dt="2024-05-10T01:21:25.677" v="289" actId="478"/>
          <ac:cxnSpMkLst>
            <pc:docMk/>
            <pc:sldMk cId="0" sldId="259"/>
            <ac:cxnSpMk id="2" creationId="{5C7EE7DE-5882-67FD-743D-D7BC5088DC1F}"/>
          </ac:cxnSpMkLst>
        </pc:cxnChg>
        <pc:cxnChg chg="add mod">
          <ac:chgData name="Anass BOUATRA" userId="71520975-0c5b-4173-94f0-74f141affa6c" providerId="ADAL" clId="{76FEB28E-C0E8-4039-85EC-18A1BEE311B9}" dt="2024-05-10T10:23:37.877" v="2370" actId="14100"/>
          <ac:cxnSpMkLst>
            <pc:docMk/>
            <pc:sldMk cId="0" sldId="259"/>
            <ac:cxnSpMk id="3" creationId="{B59FC605-1CC9-6068-3A32-12FE2E5E2EEE}"/>
          </ac:cxnSpMkLst>
        </pc:cxnChg>
        <pc:cxnChg chg="add mod">
          <ac:chgData name="Anass BOUATRA" userId="71520975-0c5b-4173-94f0-74f141affa6c" providerId="ADAL" clId="{76FEB28E-C0E8-4039-85EC-18A1BEE311B9}" dt="2024-05-10T10:26:24.821" v="2406" actId="1038"/>
          <ac:cxnSpMkLst>
            <pc:docMk/>
            <pc:sldMk cId="0" sldId="259"/>
            <ac:cxnSpMk id="5" creationId="{6D7AAA8F-8A11-9F23-7234-E27B1D785328}"/>
          </ac:cxnSpMkLst>
        </pc:cxnChg>
        <pc:cxnChg chg="add del mod">
          <ac:chgData name="Anass BOUATRA" userId="71520975-0c5b-4173-94f0-74f141affa6c" providerId="ADAL" clId="{76FEB28E-C0E8-4039-85EC-18A1BEE311B9}" dt="2024-05-10T09:07:58.437" v="921" actId="478"/>
          <ac:cxnSpMkLst>
            <pc:docMk/>
            <pc:sldMk cId="0" sldId="259"/>
            <ac:cxnSpMk id="7" creationId="{440E41A9-A5E1-A783-DB27-D142AD273210}"/>
          </ac:cxnSpMkLst>
        </pc:cxnChg>
        <pc:cxnChg chg="add del mod">
          <ac:chgData name="Anass BOUATRA" userId="71520975-0c5b-4173-94f0-74f141affa6c" providerId="ADAL" clId="{76FEB28E-C0E8-4039-85EC-18A1BEE311B9}" dt="2024-05-10T09:08:00.271" v="922" actId="478"/>
          <ac:cxnSpMkLst>
            <pc:docMk/>
            <pc:sldMk cId="0" sldId="259"/>
            <ac:cxnSpMk id="8" creationId="{E76E1B81-61ED-45E6-3CF2-38FDA6CCD4AF}"/>
          </ac:cxnSpMkLst>
        </pc:cxnChg>
        <pc:cxnChg chg="add del mod">
          <ac:chgData name="Anass BOUATRA" userId="71520975-0c5b-4173-94f0-74f141affa6c" providerId="ADAL" clId="{76FEB28E-C0E8-4039-85EC-18A1BEE311B9}" dt="2024-05-10T09:00:34.825" v="701" actId="478"/>
          <ac:cxnSpMkLst>
            <pc:docMk/>
            <pc:sldMk cId="0" sldId="259"/>
            <ac:cxnSpMk id="9" creationId="{57489DA3-8B17-8676-172B-3E30BDE50978}"/>
          </ac:cxnSpMkLst>
        </pc:cxnChg>
        <pc:cxnChg chg="add mod">
          <ac:chgData name="Anass BOUATRA" userId="71520975-0c5b-4173-94f0-74f141affa6c" providerId="ADAL" clId="{76FEB28E-C0E8-4039-85EC-18A1BEE311B9}" dt="2024-05-10T09:24:39.205" v="1231" actId="1036"/>
          <ac:cxnSpMkLst>
            <pc:docMk/>
            <pc:sldMk cId="0" sldId="259"/>
            <ac:cxnSpMk id="10" creationId="{0B011B6D-EA99-6C99-731F-2B1920B1A524}"/>
          </ac:cxnSpMkLst>
        </pc:cxnChg>
        <pc:cxnChg chg="add mod">
          <ac:chgData name="Anass BOUATRA" userId="71520975-0c5b-4173-94f0-74f141affa6c" providerId="ADAL" clId="{76FEB28E-C0E8-4039-85EC-18A1BEE311B9}" dt="2024-05-10T10:25:26.345" v="2400" actId="1035"/>
          <ac:cxnSpMkLst>
            <pc:docMk/>
            <pc:sldMk cId="0" sldId="259"/>
            <ac:cxnSpMk id="14" creationId="{B555E97C-ACB3-962B-49A5-0555F77BE0B7}"/>
          </ac:cxnSpMkLst>
        </pc:cxnChg>
        <pc:cxnChg chg="add mod">
          <ac:chgData name="Anass BOUATRA" userId="71520975-0c5b-4173-94f0-74f141affa6c" providerId="ADAL" clId="{76FEB28E-C0E8-4039-85EC-18A1BEE311B9}" dt="2024-05-10T09:27:17.852" v="1333" actId="1076"/>
          <ac:cxnSpMkLst>
            <pc:docMk/>
            <pc:sldMk cId="0" sldId="259"/>
            <ac:cxnSpMk id="17" creationId="{A63C8D6B-493F-6EBE-EF45-B34CF905E0D5}"/>
          </ac:cxnSpMkLst>
        </pc:cxnChg>
        <pc:cxnChg chg="add mod">
          <ac:chgData name="Anass BOUATRA" userId="71520975-0c5b-4173-94f0-74f141affa6c" providerId="ADAL" clId="{76FEB28E-C0E8-4039-85EC-18A1BEE311B9}" dt="2024-05-10T10:23:57.665" v="2378" actId="1038"/>
          <ac:cxnSpMkLst>
            <pc:docMk/>
            <pc:sldMk cId="0" sldId="259"/>
            <ac:cxnSpMk id="20" creationId="{44858544-B8AD-720A-0AE0-E71AC0D266BC}"/>
          </ac:cxnSpMkLst>
        </pc:cxnChg>
        <pc:cxnChg chg="add mod">
          <ac:chgData name="Anass BOUATRA" userId="71520975-0c5b-4173-94f0-74f141affa6c" providerId="ADAL" clId="{76FEB28E-C0E8-4039-85EC-18A1BEE311B9}" dt="2024-05-10T10:25:12.043" v="2392" actId="1038"/>
          <ac:cxnSpMkLst>
            <pc:docMk/>
            <pc:sldMk cId="0" sldId="259"/>
            <ac:cxnSpMk id="21" creationId="{6B68FA76-0A49-B3A3-BE04-2F8BBE9C1719}"/>
          </ac:cxnSpMkLst>
        </pc:cxnChg>
        <pc:cxnChg chg="add mod">
          <ac:chgData name="Anass BOUATRA" userId="71520975-0c5b-4173-94f0-74f141affa6c" providerId="ADAL" clId="{76FEB28E-C0E8-4039-85EC-18A1BEE311B9}" dt="2024-05-10T10:26:58.037" v="2413" actId="1036"/>
          <ac:cxnSpMkLst>
            <pc:docMk/>
            <pc:sldMk cId="0" sldId="259"/>
            <ac:cxnSpMk id="34" creationId="{A6D65A1E-922F-857C-84E0-16F3E4DBE074}"/>
          </ac:cxnSpMkLst>
        </pc:cxnChg>
        <pc:cxnChg chg="add mod">
          <ac:chgData name="Anass BOUATRA" userId="71520975-0c5b-4173-94f0-74f141affa6c" providerId="ADAL" clId="{76FEB28E-C0E8-4039-85EC-18A1BEE311B9}" dt="2024-05-10T10:24:55.814" v="2387" actId="1076"/>
          <ac:cxnSpMkLst>
            <pc:docMk/>
            <pc:sldMk cId="0" sldId="259"/>
            <ac:cxnSpMk id="36" creationId="{6D95B302-AFA2-903C-47B4-86A568EB1031}"/>
          </ac:cxnSpMkLst>
        </pc:cxnChg>
        <pc:cxnChg chg="add mod">
          <ac:chgData name="Anass BOUATRA" userId="71520975-0c5b-4173-94f0-74f141affa6c" providerId="ADAL" clId="{76FEB28E-C0E8-4039-85EC-18A1BEE311B9}" dt="2024-05-10T10:27:47.791" v="2423" actId="1038"/>
          <ac:cxnSpMkLst>
            <pc:docMk/>
            <pc:sldMk cId="0" sldId="259"/>
            <ac:cxnSpMk id="44" creationId="{487C9751-C64E-1E3B-927D-2189191D7D2B}"/>
          </ac:cxnSpMkLst>
        </pc:cxnChg>
        <pc:cxnChg chg="add mod">
          <ac:chgData name="Anass BOUATRA" userId="71520975-0c5b-4173-94f0-74f141affa6c" providerId="ADAL" clId="{76FEB28E-C0E8-4039-85EC-18A1BEE311B9}" dt="2024-05-10T10:28:33.814" v="2433" actId="1076"/>
          <ac:cxnSpMkLst>
            <pc:docMk/>
            <pc:sldMk cId="0" sldId="259"/>
            <ac:cxnSpMk id="46" creationId="{F803F9BE-E238-B4BD-3188-D3D689D50722}"/>
          </ac:cxnSpMkLst>
        </pc:cxnChg>
      </pc:sldChg>
      <pc:sldChg chg="ord modNotes">
        <pc:chgData name="Anass BOUATRA" userId="71520975-0c5b-4173-94f0-74f141affa6c" providerId="ADAL" clId="{76FEB28E-C0E8-4039-85EC-18A1BEE311B9}" dt="2024-05-10T10:45:25.348" v="2501"/>
        <pc:sldMkLst>
          <pc:docMk/>
          <pc:sldMk cId="0" sldId="261"/>
        </pc:sldMkLst>
      </pc:sldChg>
      <pc:sldChg chg="ord">
        <pc:chgData name="Anass BOUATRA" userId="71520975-0c5b-4173-94f0-74f141affa6c" providerId="ADAL" clId="{76FEB28E-C0E8-4039-85EC-18A1BEE311B9}" dt="2024-05-10T11:32:16.380" v="4120"/>
        <pc:sldMkLst>
          <pc:docMk/>
          <pc:sldMk cId="0" sldId="263"/>
        </pc:sldMkLst>
      </pc:sldChg>
      <pc:sldChg chg="modSp mod">
        <pc:chgData name="Anass BOUATRA" userId="71520975-0c5b-4173-94f0-74f141affa6c" providerId="ADAL" clId="{76FEB28E-C0E8-4039-85EC-18A1BEE311B9}" dt="2024-05-10T10:46:03.249" v="2502" actId="1076"/>
        <pc:sldMkLst>
          <pc:docMk/>
          <pc:sldMk cId="0" sldId="266"/>
        </pc:sldMkLst>
        <pc:grpChg chg="mod">
          <ac:chgData name="Anass BOUATRA" userId="71520975-0c5b-4173-94f0-74f141affa6c" providerId="ADAL" clId="{76FEB28E-C0E8-4039-85EC-18A1BEE311B9}" dt="2024-05-10T10:46:03.249" v="2502" actId="1076"/>
          <ac:grpSpMkLst>
            <pc:docMk/>
            <pc:sldMk cId="0" sldId="266"/>
            <ac:grpSpMk id="1448" creationId="{00000000-0000-0000-0000-000000000000}"/>
          </ac:grpSpMkLst>
        </pc:grpChg>
      </pc:sldChg>
      <pc:sldChg chg="modSp mod">
        <pc:chgData name="Anass BOUATRA" userId="71520975-0c5b-4173-94f0-74f141affa6c" providerId="ADAL" clId="{76FEB28E-C0E8-4039-85EC-18A1BEE311B9}" dt="2024-05-10T11:36:56.796" v="4152" actId="1076"/>
        <pc:sldMkLst>
          <pc:docMk/>
          <pc:sldMk cId="0" sldId="275"/>
        </pc:sldMkLst>
        <pc:grpChg chg="mod">
          <ac:chgData name="Anass BOUATRA" userId="71520975-0c5b-4173-94f0-74f141affa6c" providerId="ADAL" clId="{76FEB28E-C0E8-4039-85EC-18A1BEE311B9}" dt="2024-05-10T11:36:56.796" v="4152" actId="1076"/>
          <ac:grpSpMkLst>
            <pc:docMk/>
            <pc:sldMk cId="0" sldId="275"/>
            <ac:grpSpMk id="2205" creationId="{00000000-0000-0000-0000-000000000000}"/>
          </ac:grpSpMkLst>
        </pc:grpChg>
      </pc:sldChg>
      <pc:sldChg chg="addSp delSp modSp mod ord modNotes">
        <pc:chgData name="Anass BOUATRA" userId="71520975-0c5b-4173-94f0-74f141affa6c" providerId="ADAL" clId="{76FEB28E-C0E8-4039-85EC-18A1BEE311B9}" dt="2024-05-10T11:40:06.325" v="4188" actId="1076"/>
        <pc:sldMkLst>
          <pc:docMk/>
          <pc:sldMk cId="0" sldId="278"/>
        </pc:sldMkLst>
        <pc:spChg chg="add del mod">
          <ac:chgData name="Anass BOUATRA" userId="71520975-0c5b-4173-94f0-74f141affa6c" providerId="ADAL" clId="{76FEB28E-C0E8-4039-85EC-18A1BEE311B9}" dt="2024-05-10T11:15:07.222" v="3399" actId="478"/>
          <ac:spMkLst>
            <pc:docMk/>
            <pc:sldMk cId="0" sldId="278"/>
            <ac:spMk id="2" creationId="{42005299-CDCB-FA3D-5B2E-AEF0F6D565B1}"/>
          </ac:spMkLst>
        </pc:spChg>
        <pc:spChg chg="mod topLvl">
          <ac:chgData name="Anass BOUATRA" userId="71520975-0c5b-4173-94f0-74f141affa6c" providerId="ADAL" clId="{76FEB28E-C0E8-4039-85EC-18A1BEE311B9}" dt="2024-05-10T11:20:33.168" v="3599" actId="478"/>
          <ac:spMkLst>
            <pc:docMk/>
            <pc:sldMk cId="0" sldId="278"/>
            <ac:spMk id="8" creationId="{232BA83D-A89A-8B5B-27DC-9481C3CA48D3}"/>
          </ac:spMkLst>
        </pc:spChg>
        <pc:spChg chg="add del mod topLvl">
          <ac:chgData name="Anass BOUATRA" userId="71520975-0c5b-4173-94f0-74f141affa6c" providerId="ADAL" clId="{76FEB28E-C0E8-4039-85EC-18A1BEE311B9}" dt="2024-05-10T11:21:25.873" v="3727" actId="120"/>
          <ac:spMkLst>
            <pc:docMk/>
            <pc:sldMk cId="0" sldId="278"/>
            <ac:spMk id="9" creationId="{D8741321-E7A0-DB33-A173-9EA8FE3EFA0E}"/>
          </ac:spMkLst>
        </pc:spChg>
        <pc:spChg chg="mod">
          <ac:chgData name="Anass BOUATRA" userId="71520975-0c5b-4173-94f0-74f141affa6c" providerId="ADAL" clId="{76FEB28E-C0E8-4039-85EC-18A1BEE311B9}" dt="2024-05-10T11:25:29.831" v="3757" actId="20577"/>
          <ac:spMkLst>
            <pc:docMk/>
            <pc:sldMk cId="0" sldId="278"/>
            <ac:spMk id="13" creationId="{DC321ED6-565F-4426-87B9-A1083DC3A53D}"/>
          </ac:spMkLst>
        </pc:spChg>
        <pc:spChg chg="mod">
          <ac:chgData name="Anass BOUATRA" userId="71520975-0c5b-4173-94f0-74f141affa6c" providerId="ADAL" clId="{76FEB28E-C0E8-4039-85EC-18A1BEE311B9}" dt="2024-05-10T11:26:34.047" v="3865" actId="20577"/>
          <ac:spMkLst>
            <pc:docMk/>
            <pc:sldMk cId="0" sldId="278"/>
            <ac:spMk id="14" creationId="{4F33EB90-B419-7858-2359-BD9F14C9EF41}"/>
          </ac:spMkLst>
        </pc:spChg>
        <pc:spChg chg="add mod">
          <ac:chgData name="Anass BOUATRA" userId="71520975-0c5b-4173-94f0-74f141affa6c" providerId="ADAL" clId="{76FEB28E-C0E8-4039-85EC-18A1BEE311B9}" dt="2024-05-10T11:30:52.747" v="4111" actId="1076"/>
          <ac:spMkLst>
            <pc:docMk/>
            <pc:sldMk cId="0" sldId="278"/>
            <ac:spMk id="16" creationId="{00000000-0000-0000-0000-000000000000}"/>
          </ac:spMkLst>
        </pc:spChg>
        <pc:spChg chg="add mod">
          <ac:chgData name="Anass BOUATRA" userId="71520975-0c5b-4173-94f0-74f141affa6c" providerId="ADAL" clId="{76FEB28E-C0E8-4039-85EC-18A1BEE311B9}" dt="2024-05-10T11:30:09.936" v="4062"/>
          <ac:spMkLst>
            <pc:docMk/>
            <pc:sldMk cId="0" sldId="278"/>
            <ac:spMk id="17" creationId="{E253A4A6-90A8-BF60-0697-648D2DC0CA0A}"/>
          </ac:spMkLst>
        </pc:spChg>
        <pc:spChg chg="add mod">
          <ac:chgData name="Anass BOUATRA" userId="71520975-0c5b-4173-94f0-74f141affa6c" providerId="ADAL" clId="{76FEB28E-C0E8-4039-85EC-18A1BEE311B9}" dt="2024-05-10T11:40:06.325" v="4188" actId="1076"/>
          <ac:spMkLst>
            <pc:docMk/>
            <pc:sldMk cId="0" sldId="278"/>
            <ac:spMk id="18" creationId="{BED36A0A-4513-7DA8-7938-9F372501FA3B}"/>
          </ac:spMkLst>
        </pc:spChg>
        <pc:spChg chg="add del mod ord">
          <ac:chgData name="Anass BOUATRA" userId="71520975-0c5b-4173-94f0-74f141affa6c" providerId="ADAL" clId="{76FEB28E-C0E8-4039-85EC-18A1BEE311B9}" dt="2024-05-10T11:39:34.022" v="4185" actId="478"/>
          <ac:spMkLst>
            <pc:docMk/>
            <pc:sldMk cId="0" sldId="278"/>
            <ac:spMk id="23" creationId="{0B7B79CC-853D-2346-2369-CFBF334026E1}"/>
          </ac:spMkLst>
        </pc:spChg>
        <pc:spChg chg="add del mod ord">
          <ac:chgData name="Anass BOUATRA" userId="71520975-0c5b-4173-94f0-74f141affa6c" providerId="ADAL" clId="{76FEB28E-C0E8-4039-85EC-18A1BEE311B9}" dt="2024-05-10T11:39:35.692" v="4186" actId="478"/>
          <ac:spMkLst>
            <pc:docMk/>
            <pc:sldMk cId="0" sldId="278"/>
            <ac:spMk id="24" creationId="{01FC2E3B-AF00-57FB-97EA-4E3716B84431}"/>
          </ac:spMkLst>
        </pc:spChg>
        <pc:spChg chg="add del mod">
          <ac:chgData name="Anass BOUATRA" userId="71520975-0c5b-4173-94f0-74f141affa6c" providerId="ADAL" clId="{76FEB28E-C0E8-4039-85EC-18A1BEE311B9}" dt="2024-05-10T11:39:32.408" v="4184" actId="478"/>
          <ac:spMkLst>
            <pc:docMk/>
            <pc:sldMk cId="0" sldId="278"/>
            <ac:spMk id="25" creationId="{000F8E82-792E-B3E4-6398-967C71CB58F0}"/>
          </ac:spMkLst>
        </pc:spChg>
        <pc:spChg chg="del topLvl">
          <ac:chgData name="Anass BOUATRA" userId="71520975-0c5b-4173-94f0-74f141affa6c" providerId="ADAL" clId="{76FEB28E-C0E8-4039-85EC-18A1BEE311B9}" dt="2024-05-10T11:29:24.327" v="4050" actId="478"/>
          <ac:spMkLst>
            <pc:docMk/>
            <pc:sldMk cId="0" sldId="278"/>
            <ac:spMk id="2574" creationId="{00000000-0000-0000-0000-000000000000}"/>
          </ac:spMkLst>
        </pc:spChg>
        <pc:spChg chg="del mod topLvl">
          <ac:chgData name="Anass BOUATRA" userId="71520975-0c5b-4173-94f0-74f141affa6c" providerId="ADAL" clId="{76FEB28E-C0E8-4039-85EC-18A1BEE311B9}" dt="2024-05-10T11:29:19.793" v="4049" actId="21"/>
          <ac:spMkLst>
            <pc:docMk/>
            <pc:sldMk cId="0" sldId="278"/>
            <ac:spMk id="2575" creationId="{00000000-0000-0000-0000-000000000000}"/>
          </ac:spMkLst>
        </pc:spChg>
        <pc:spChg chg="del">
          <ac:chgData name="Anass BOUATRA" userId="71520975-0c5b-4173-94f0-74f141affa6c" providerId="ADAL" clId="{76FEB28E-C0E8-4039-85EC-18A1BEE311B9}" dt="2024-05-10T11:08:19.629" v="3272" actId="478"/>
          <ac:spMkLst>
            <pc:docMk/>
            <pc:sldMk cId="0" sldId="278"/>
            <ac:spMk id="2579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1:37:10.646" v="4155" actId="122"/>
          <ac:spMkLst>
            <pc:docMk/>
            <pc:sldMk cId="0" sldId="278"/>
            <ac:spMk id="2580" creationId="{00000000-0000-0000-0000-000000000000}"/>
          </ac:spMkLst>
        </pc:spChg>
        <pc:spChg chg="add del mod">
          <ac:chgData name="Anass BOUATRA" userId="71520975-0c5b-4173-94f0-74f141affa6c" providerId="ADAL" clId="{76FEB28E-C0E8-4039-85EC-18A1BEE311B9}" dt="2024-05-10T11:40:01.744" v="4187" actId="478"/>
          <ac:spMkLst>
            <pc:docMk/>
            <pc:sldMk cId="0" sldId="278"/>
            <ac:spMk id="2581" creationId="{00000000-0000-0000-0000-000000000000}"/>
          </ac:spMkLst>
        </pc:spChg>
        <pc:grpChg chg="add del mod">
          <ac:chgData name="Anass BOUATRA" userId="71520975-0c5b-4173-94f0-74f141affa6c" providerId="ADAL" clId="{76FEB28E-C0E8-4039-85EC-18A1BEE311B9}" dt="2024-05-10T11:28:25.707" v="4036" actId="1037"/>
          <ac:grpSpMkLst>
            <pc:docMk/>
            <pc:sldMk cId="0" sldId="278"/>
            <ac:grpSpMk id="7" creationId="{342D39AC-3986-908C-B277-74EDB0D9E63B}"/>
          </ac:grpSpMkLst>
        </pc:grpChg>
        <pc:grpChg chg="add mod">
          <ac:chgData name="Anass BOUATRA" userId="71520975-0c5b-4173-94f0-74f141affa6c" providerId="ADAL" clId="{76FEB28E-C0E8-4039-85EC-18A1BEE311B9}" dt="2024-05-10T11:28:25.707" v="4036" actId="1037"/>
          <ac:grpSpMkLst>
            <pc:docMk/>
            <pc:sldMk cId="0" sldId="278"/>
            <ac:grpSpMk id="12" creationId="{2D1D16CF-FA75-820D-663A-B6D1896D728D}"/>
          </ac:grpSpMkLst>
        </pc:grpChg>
        <pc:grpChg chg="add del mod">
          <ac:chgData name="Anass BOUATRA" userId="71520975-0c5b-4173-94f0-74f141affa6c" providerId="ADAL" clId="{76FEB28E-C0E8-4039-85EC-18A1BEE311B9}" dt="2024-05-10T11:29:19.793" v="4049" actId="21"/>
          <ac:grpSpMkLst>
            <pc:docMk/>
            <pc:sldMk cId="0" sldId="278"/>
            <ac:grpSpMk id="2573" creationId="{00000000-0000-0000-0000-000000000000}"/>
          </ac:grpSpMkLst>
        </pc:grpChg>
        <pc:grpChg chg="del">
          <ac:chgData name="Anass BOUATRA" userId="71520975-0c5b-4173-94f0-74f141affa6c" providerId="ADAL" clId="{76FEB28E-C0E8-4039-85EC-18A1BEE311B9}" dt="2024-05-10T11:08:15.681" v="3271" actId="478"/>
          <ac:grpSpMkLst>
            <pc:docMk/>
            <pc:sldMk cId="0" sldId="278"/>
            <ac:grpSpMk id="2576" creationId="{00000000-0000-0000-0000-000000000000}"/>
          </ac:grpSpMkLst>
        </pc:grpChg>
        <pc:grpChg chg="del">
          <ac:chgData name="Anass BOUATRA" userId="71520975-0c5b-4173-94f0-74f141affa6c" providerId="ADAL" clId="{76FEB28E-C0E8-4039-85EC-18A1BEE311B9}" dt="2024-05-10T11:08:21.005" v="3273" actId="478"/>
          <ac:grpSpMkLst>
            <pc:docMk/>
            <pc:sldMk cId="0" sldId="278"/>
            <ac:grpSpMk id="2582" creationId="{00000000-0000-0000-0000-000000000000}"/>
          </ac:grpSpMkLst>
        </pc:grpChg>
        <pc:grpChg chg="del">
          <ac:chgData name="Anass BOUATRA" userId="71520975-0c5b-4173-94f0-74f141affa6c" providerId="ADAL" clId="{76FEB28E-C0E8-4039-85EC-18A1BEE311B9}" dt="2024-05-10T11:06:49.284" v="3269" actId="478"/>
          <ac:grpSpMkLst>
            <pc:docMk/>
            <pc:sldMk cId="0" sldId="278"/>
            <ac:grpSpMk id="2587" creationId="{00000000-0000-0000-0000-000000000000}"/>
          </ac:grpSpMkLst>
        </pc:grpChg>
        <pc:grpChg chg="del">
          <ac:chgData name="Anass BOUATRA" userId="71520975-0c5b-4173-94f0-74f141affa6c" providerId="ADAL" clId="{76FEB28E-C0E8-4039-85EC-18A1BEE311B9}" dt="2024-05-10T11:02:18.938" v="3123" actId="478"/>
          <ac:grpSpMkLst>
            <pc:docMk/>
            <pc:sldMk cId="0" sldId="278"/>
            <ac:grpSpMk id="2592" creationId="{00000000-0000-0000-0000-000000000000}"/>
          </ac:grpSpMkLst>
        </pc:grpChg>
        <pc:picChg chg="mod">
          <ac:chgData name="Anass BOUATRA" userId="71520975-0c5b-4173-94f0-74f141affa6c" providerId="ADAL" clId="{76FEB28E-C0E8-4039-85EC-18A1BEE311B9}" dt="2024-05-10T11:28:37.790" v="4039" actId="1076"/>
          <ac:picMkLst>
            <pc:docMk/>
            <pc:sldMk cId="0" sldId="278"/>
            <ac:picMk id="3" creationId="{1E391268-3273-60E4-65AE-1E4738967F3F}"/>
          </ac:picMkLst>
        </pc:picChg>
        <pc:picChg chg="mod">
          <ac:chgData name="Anass BOUATRA" userId="71520975-0c5b-4173-94f0-74f141affa6c" providerId="ADAL" clId="{76FEB28E-C0E8-4039-85EC-18A1BEE311B9}" dt="2024-05-10T11:28:41.214" v="4040" actId="1076"/>
          <ac:picMkLst>
            <pc:docMk/>
            <pc:sldMk cId="0" sldId="278"/>
            <ac:picMk id="5" creationId="{17EAC7DA-F460-1BFA-F292-6FB50753F97F}"/>
          </ac:picMkLst>
        </pc:picChg>
        <pc:picChg chg="add del mod">
          <ac:chgData name="Anass BOUATRA" userId="71520975-0c5b-4173-94f0-74f141affa6c" providerId="ADAL" clId="{76FEB28E-C0E8-4039-85EC-18A1BEE311B9}" dt="2024-05-10T11:31:09.759" v="4116" actId="478"/>
          <ac:picMkLst>
            <pc:docMk/>
            <pc:sldMk cId="0" sldId="278"/>
            <ac:picMk id="6" creationId="{41F42ACE-8FEF-A320-C0D3-F9597A80A33A}"/>
          </ac:picMkLst>
        </pc:picChg>
        <pc:cxnChg chg="add mod">
          <ac:chgData name="Anass BOUATRA" userId="71520975-0c5b-4173-94f0-74f141affa6c" providerId="ADAL" clId="{76FEB28E-C0E8-4039-85EC-18A1BEE311B9}" dt="2024-05-10T11:28:25.707" v="4036" actId="1037"/>
          <ac:cxnSpMkLst>
            <pc:docMk/>
            <pc:sldMk cId="0" sldId="278"/>
            <ac:cxnSpMk id="10" creationId="{F0B88980-306A-36FF-A747-5B4D0729ADA8}"/>
          </ac:cxnSpMkLst>
        </pc:cxnChg>
        <pc:cxnChg chg="add mod">
          <ac:chgData name="Anass BOUATRA" userId="71520975-0c5b-4173-94f0-74f141affa6c" providerId="ADAL" clId="{76FEB28E-C0E8-4039-85EC-18A1BEE311B9}" dt="2024-05-10T11:28:25.707" v="4036" actId="1037"/>
          <ac:cxnSpMkLst>
            <pc:docMk/>
            <pc:sldMk cId="0" sldId="278"/>
            <ac:cxnSpMk id="15" creationId="{F0919E4E-CD2F-FB50-B1B7-153659FAAB83}"/>
          </ac:cxnSpMkLst>
        </pc:cxnChg>
        <pc:cxnChg chg="add del mod">
          <ac:chgData name="Anass BOUATRA" userId="71520975-0c5b-4173-94f0-74f141affa6c" providerId="ADAL" clId="{76FEB28E-C0E8-4039-85EC-18A1BEE311B9}" dt="2024-05-10T11:36:25.346" v="4151" actId="478"/>
          <ac:cxnSpMkLst>
            <pc:docMk/>
            <pc:sldMk cId="0" sldId="278"/>
            <ac:cxnSpMk id="19" creationId="{9A0E0181-A2D5-D7BD-C46E-E77C5AE7A41B}"/>
          </ac:cxnSpMkLst>
        </pc:cxnChg>
      </pc:sldChg>
      <pc:sldChg chg="del">
        <pc:chgData name="Anass BOUATRA" userId="71520975-0c5b-4173-94f0-74f141affa6c" providerId="ADAL" clId="{76FEB28E-C0E8-4039-85EC-18A1BEE311B9}" dt="2024-05-10T11:54:05.775" v="4213" actId="47"/>
        <pc:sldMkLst>
          <pc:docMk/>
          <pc:sldMk cId="0" sldId="286"/>
        </pc:sldMkLst>
      </pc:sldChg>
      <pc:sldChg chg="del">
        <pc:chgData name="Anass BOUATRA" userId="71520975-0c5b-4173-94f0-74f141affa6c" providerId="ADAL" clId="{76FEB28E-C0E8-4039-85EC-18A1BEE311B9}" dt="2024-05-10T11:54:06.369" v="4214" actId="47"/>
        <pc:sldMkLst>
          <pc:docMk/>
          <pc:sldMk cId="0" sldId="287"/>
        </pc:sldMkLst>
      </pc:sldChg>
      <pc:sldChg chg="del">
        <pc:chgData name="Anass BOUATRA" userId="71520975-0c5b-4173-94f0-74f141affa6c" providerId="ADAL" clId="{76FEB28E-C0E8-4039-85EC-18A1BEE311B9}" dt="2024-05-10T11:54:08.495" v="4215" actId="47"/>
        <pc:sldMkLst>
          <pc:docMk/>
          <pc:sldMk cId="0" sldId="288"/>
        </pc:sldMkLst>
      </pc:sldChg>
      <pc:sldChg chg="modSp mod">
        <pc:chgData name="Anass BOUATRA" userId="71520975-0c5b-4173-94f0-74f141affa6c" providerId="ADAL" clId="{76FEB28E-C0E8-4039-85EC-18A1BEE311B9}" dt="2024-05-10T12:02:21.644" v="4311" actId="2711"/>
        <pc:sldMkLst>
          <pc:docMk/>
          <pc:sldMk cId="450278418" sldId="290"/>
        </pc:sldMkLst>
        <pc:graphicFrameChg chg="mod modGraphic">
          <ac:chgData name="Anass BOUATRA" userId="71520975-0c5b-4173-94f0-74f141affa6c" providerId="ADAL" clId="{76FEB28E-C0E8-4039-85EC-18A1BEE311B9}" dt="2024-05-10T12:02:21.644" v="4311" actId="2711"/>
          <ac:graphicFrameMkLst>
            <pc:docMk/>
            <pc:sldMk cId="450278418" sldId="290"/>
            <ac:graphicFrameMk id="3" creationId="{FFB1AE8C-1617-138B-F435-CF8E04F0D42B}"/>
          </ac:graphicFrameMkLst>
        </pc:graphicFrameChg>
        <pc:picChg chg="mod">
          <ac:chgData name="Anass BOUATRA" userId="71520975-0c5b-4173-94f0-74f141affa6c" providerId="ADAL" clId="{76FEB28E-C0E8-4039-85EC-18A1BEE311B9}" dt="2024-05-10T12:01:16.743" v="4294" actId="1076"/>
          <ac:picMkLst>
            <pc:docMk/>
            <pc:sldMk cId="450278418" sldId="290"/>
            <ac:picMk id="1028" creationId="{BA7C10D0-82EF-5630-0238-4326CB84A5CE}"/>
          </ac:picMkLst>
        </pc:picChg>
      </pc:sldChg>
      <pc:sldChg chg="addSp delSp modSp mod">
        <pc:chgData name="Anass BOUATRA" userId="71520975-0c5b-4173-94f0-74f141affa6c" providerId="ADAL" clId="{76FEB28E-C0E8-4039-85EC-18A1BEE311B9}" dt="2024-05-10T11:53:16.502" v="4212" actId="108"/>
        <pc:sldMkLst>
          <pc:docMk/>
          <pc:sldMk cId="4160356259" sldId="291"/>
        </pc:sldMkLst>
        <pc:spChg chg="add del mod">
          <ac:chgData name="Anass BOUATRA" userId="71520975-0c5b-4173-94f0-74f141affa6c" providerId="ADAL" clId="{76FEB28E-C0E8-4039-85EC-18A1BEE311B9}" dt="2024-05-10T11:34:21.835" v="4144" actId="478"/>
          <ac:spMkLst>
            <pc:docMk/>
            <pc:sldMk cId="4160356259" sldId="291"/>
            <ac:spMk id="2" creationId="{A3910998-3F5D-BCB0-97ED-F38F61A1C5C8}"/>
          </ac:spMkLst>
        </pc:spChg>
        <pc:spChg chg="mod">
          <ac:chgData name="Anass BOUATRA" userId="71520975-0c5b-4173-94f0-74f141affa6c" providerId="ADAL" clId="{76FEB28E-C0E8-4039-85EC-18A1BEE311B9}" dt="2024-05-10T11:41:18.128" v="4198" actId="1076"/>
          <ac:spMkLst>
            <pc:docMk/>
            <pc:sldMk cId="4160356259" sldId="291"/>
            <ac:spMk id="10" creationId="{4369C0E8-5A60-D14E-AAFF-2661C203CFE2}"/>
          </ac:spMkLst>
        </pc:spChg>
        <pc:spChg chg="mod">
          <ac:chgData name="Anass BOUATRA" userId="71520975-0c5b-4173-94f0-74f141affa6c" providerId="ADAL" clId="{76FEB28E-C0E8-4039-85EC-18A1BEE311B9}" dt="2024-05-10T11:41:13.455" v="4197" actId="1076"/>
          <ac:spMkLst>
            <pc:docMk/>
            <pc:sldMk cId="4160356259" sldId="291"/>
            <ac:spMk id="15" creationId="{319F2050-2399-A892-FCCE-87A9B63AD1EB}"/>
          </ac:spMkLst>
        </pc:spChg>
        <pc:spChg chg="mod">
          <ac:chgData name="Anass BOUATRA" userId="71520975-0c5b-4173-94f0-74f141affa6c" providerId="ADAL" clId="{76FEB28E-C0E8-4039-85EC-18A1BEE311B9}" dt="2024-05-10T11:53:16.502" v="4212" actId="108"/>
          <ac:spMkLst>
            <pc:docMk/>
            <pc:sldMk cId="4160356259" sldId="291"/>
            <ac:spMk id="961" creationId="{00000000-0000-0000-0000-000000000000}"/>
          </ac:spMkLst>
        </pc:spChg>
        <pc:picChg chg="add del mod ord">
          <ac:chgData name="Anass BOUATRA" userId="71520975-0c5b-4173-94f0-74f141affa6c" providerId="ADAL" clId="{76FEB28E-C0E8-4039-85EC-18A1BEE311B9}" dt="2024-05-10T11:34:14.361" v="4143" actId="478"/>
          <ac:picMkLst>
            <pc:docMk/>
            <pc:sldMk cId="4160356259" sldId="291"/>
            <ac:picMk id="4" creationId="{13F846D5-959F-20F0-7DA0-E3C7603FADD3}"/>
          </ac:picMkLst>
        </pc:picChg>
        <pc:picChg chg="del">
          <ac:chgData name="Anass BOUATRA" userId="71520975-0c5b-4173-94f0-74f141affa6c" providerId="ADAL" clId="{76FEB28E-C0E8-4039-85EC-18A1BEE311B9}" dt="2024-05-10T11:43:35.673" v="4204" actId="478"/>
          <ac:picMkLst>
            <pc:docMk/>
            <pc:sldMk cId="4160356259" sldId="291"/>
            <ac:picMk id="16" creationId="{957C898F-E4F1-18E5-FEF4-C61CED515CF2}"/>
          </ac:picMkLst>
        </pc:picChg>
        <pc:picChg chg="mod">
          <ac:chgData name="Anass BOUATRA" userId="71520975-0c5b-4173-94f0-74f141affa6c" providerId="ADAL" clId="{76FEB28E-C0E8-4039-85EC-18A1BEE311B9}" dt="2024-05-10T11:43:46.289" v="4207" actId="1076"/>
          <ac:picMkLst>
            <pc:docMk/>
            <pc:sldMk cId="4160356259" sldId="291"/>
            <ac:picMk id="18" creationId="{227E0C03-E092-BE0B-909A-3E7DABE9D2CE}"/>
          </ac:picMkLst>
        </pc:picChg>
        <pc:cxnChg chg="mod">
          <ac:chgData name="Anass BOUATRA" userId="71520975-0c5b-4173-94f0-74f141affa6c" providerId="ADAL" clId="{76FEB28E-C0E8-4039-85EC-18A1BEE311B9}" dt="2024-05-10T11:34:10.827" v="4139" actId="14100"/>
          <ac:cxnSpMkLst>
            <pc:docMk/>
            <pc:sldMk cId="4160356259" sldId="291"/>
            <ac:cxnSpMk id="8" creationId="{17717066-7A23-D994-4FC7-0625A012CA4A}"/>
          </ac:cxnSpMkLst>
        </pc:cxnChg>
        <pc:cxnChg chg="mod">
          <ac:chgData name="Anass BOUATRA" userId="71520975-0c5b-4173-94f0-74f141affa6c" providerId="ADAL" clId="{76FEB28E-C0E8-4039-85EC-18A1BEE311B9}" dt="2024-05-10T11:34:10.046" v="4137" actId="1076"/>
          <ac:cxnSpMkLst>
            <pc:docMk/>
            <pc:sldMk cId="4160356259" sldId="291"/>
            <ac:cxnSpMk id="963" creationId="{00000000-0000-0000-0000-000000000000}"/>
          </ac:cxnSpMkLst>
        </pc:cxnChg>
        <pc:cxnChg chg="mod">
          <ac:chgData name="Anass BOUATRA" userId="71520975-0c5b-4173-94f0-74f141affa6c" providerId="ADAL" clId="{76FEB28E-C0E8-4039-85EC-18A1BEE311B9}" dt="2024-05-10T11:34:11.234" v="4140" actId="14100"/>
          <ac:cxnSpMkLst>
            <pc:docMk/>
            <pc:sldMk cId="4160356259" sldId="291"/>
            <ac:cxnSpMk id="964" creationId="{00000000-0000-0000-0000-000000000000}"/>
          </ac:cxnSpMkLst>
        </pc:cxnChg>
      </pc:sldChg>
      <pc:sldChg chg="ord">
        <pc:chgData name="Anass BOUATRA" userId="71520975-0c5b-4173-94f0-74f141affa6c" providerId="ADAL" clId="{76FEB28E-C0E8-4039-85EC-18A1BEE311B9}" dt="2024-05-10T11:32:23.167" v="4124"/>
        <pc:sldMkLst>
          <pc:docMk/>
          <pc:sldMk cId="0" sldId="294"/>
        </pc:sldMkLst>
      </pc:sldChg>
      <pc:sldChg chg="modSp mod">
        <pc:chgData name="Anass BOUATRA" userId="71520975-0c5b-4173-94f0-74f141affa6c" providerId="ADAL" clId="{76FEB28E-C0E8-4039-85EC-18A1BEE311B9}" dt="2024-05-10T11:53:03.620" v="4211" actId="108"/>
        <pc:sldMkLst>
          <pc:docMk/>
          <pc:sldMk cId="357915414" sldId="298"/>
        </pc:sldMkLst>
        <pc:spChg chg="mod">
          <ac:chgData name="Anass BOUATRA" userId="71520975-0c5b-4173-94f0-74f141affa6c" providerId="ADAL" clId="{76FEB28E-C0E8-4039-85EC-18A1BEE311B9}" dt="2024-05-10T11:52:34.848" v="4209"/>
          <ac:spMkLst>
            <pc:docMk/>
            <pc:sldMk cId="357915414" sldId="298"/>
            <ac:spMk id="952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1:53:03.620" v="4211" actId="108"/>
          <ac:spMkLst>
            <pc:docMk/>
            <pc:sldMk cId="357915414" sldId="298"/>
            <ac:spMk id="961" creationId="{00000000-0000-0000-0000-000000000000}"/>
          </ac:spMkLst>
        </pc:spChg>
        <pc:grpChg chg="mod">
          <ac:chgData name="Anass BOUATRA" userId="71520975-0c5b-4173-94f0-74f141affa6c" providerId="ADAL" clId="{76FEB28E-C0E8-4039-85EC-18A1BEE311B9}" dt="2024-05-10T11:52:47.188" v="4210" actId="1076"/>
          <ac:grpSpMkLst>
            <pc:docMk/>
            <pc:sldMk cId="357915414" sldId="298"/>
            <ac:grpSpMk id="960" creationId="{00000000-0000-0000-0000-000000000000}"/>
          </ac:grpSpMkLst>
        </pc:grpChg>
      </pc:sldChg>
      <pc:sldChg chg="delSp modSp add mod ord">
        <pc:chgData name="Anass BOUATRA" userId="71520975-0c5b-4173-94f0-74f141affa6c" providerId="ADAL" clId="{76FEB28E-C0E8-4039-85EC-18A1BEE311B9}" dt="2024-05-10T11:58:43.383" v="4280" actId="1076"/>
        <pc:sldMkLst>
          <pc:docMk/>
          <pc:sldMk cId="2437592774" sldId="299"/>
        </pc:sldMkLst>
        <pc:spChg chg="mod">
          <ac:chgData name="Anass BOUATRA" userId="71520975-0c5b-4173-94f0-74f141affa6c" providerId="ADAL" clId="{76FEB28E-C0E8-4039-85EC-18A1BEE311B9}" dt="2024-05-10T11:55:30.089" v="4271" actId="1076"/>
          <ac:spMkLst>
            <pc:docMk/>
            <pc:sldMk cId="2437592774" sldId="299"/>
            <ac:spMk id="5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1:55:20.611" v="4269" actId="1076"/>
          <ac:spMkLst>
            <pc:docMk/>
            <pc:sldMk cId="2437592774" sldId="299"/>
            <ac:spMk id="8" creationId="{00000000-0000-0000-0000-000000000000}"/>
          </ac:spMkLst>
        </pc:spChg>
        <pc:spChg chg="mod">
          <ac:chgData name="Anass BOUATRA" userId="71520975-0c5b-4173-94f0-74f141affa6c" providerId="ADAL" clId="{76FEB28E-C0E8-4039-85EC-18A1BEE311B9}" dt="2024-05-10T11:55:22.675" v="4270" actId="1076"/>
          <ac:spMkLst>
            <pc:docMk/>
            <pc:sldMk cId="2437592774" sldId="299"/>
            <ac:spMk id="9" creationId="{2FAAC021-8FB9-85A0-9B29-E56218E9B5BF}"/>
          </ac:spMkLst>
        </pc:spChg>
        <pc:spChg chg="del">
          <ac:chgData name="Anass BOUATRA" userId="71520975-0c5b-4173-94f0-74f141affa6c" providerId="ADAL" clId="{76FEB28E-C0E8-4039-85EC-18A1BEE311B9}" dt="2024-05-10T11:54:45.998" v="4220" actId="478"/>
          <ac:spMkLst>
            <pc:docMk/>
            <pc:sldMk cId="2437592774" sldId="299"/>
            <ac:spMk id="12" creationId="{8319283A-12F5-4CF6-1D5C-149E5E8F67A5}"/>
          </ac:spMkLst>
        </pc:spChg>
        <pc:spChg chg="del">
          <ac:chgData name="Anass BOUATRA" userId="71520975-0c5b-4173-94f0-74f141affa6c" providerId="ADAL" clId="{76FEB28E-C0E8-4039-85EC-18A1BEE311B9}" dt="2024-05-10T11:54:48.673" v="4221" actId="478"/>
          <ac:spMkLst>
            <pc:docMk/>
            <pc:sldMk cId="2437592774" sldId="299"/>
            <ac:spMk id="13" creationId="{9E764D9F-6BC5-5396-1E1D-B4F60736642F}"/>
          </ac:spMkLst>
        </pc:spChg>
        <pc:spChg chg="mod">
          <ac:chgData name="Anass BOUATRA" userId="71520975-0c5b-4173-94f0-74f141affa6c" providerId="ADAL" clId="{76FEB28E-C0E8-4039-85EC-18A1BEE311B9}" dt="2024-05-10T11:55:44.853" v="4279" actId="20577"/>
          <ac:spMkLst>
            <pc:docMk/>
            <pc:sldMk cId="2437592774" sldId="299"/>
            <ac:spMk id="132" creationId="{00000000-0000-0000-0000-000000000000}"/>
          </ac:spMkLst>
        </pc:spChg>
        <pc:picChg chg="del">
          <ac:chgData name="Anass BOUATRA" userId="71520975-0c5b-4173-94f0-74f141affa6c" providerId="ADAL" clId="{76FEB28E-C0E8-4039-85EC-18A1BEE311B9}" dt="2024-05-10T11:55:09.275" v="4265" actId="478"/>
          <ac:picMkLst>
            <pc:docMk/>
            <pc:sldMk cId="2437592774" sldId="299"/>
            <ac:picMk id="6" creationId="{F338C7D0-1247-7971-F369-68E5055ED3AF}"/>
          </ac:picMkLst>
        </pc:picChg>
        <pc:picChg chg="del">
          <ac:chgData name="Anass BOUATRA" userId="71520975-0c5b-4173-94f0-74f141affa6c" providerId="ADAL" clId="{76FEB28E-C0E8-4039-85EC-18A1BEE311B9}" dt="2024-05-10T11:54:38.962" v="4219" actId="478"/>
          <ac:picMkLst>
            <pc:docMk/>
            <pc:sldMk cId="2437592774" sldId="299"/>
            <ac:picMk id="7" creationId="{7FE24103-132D-C0E3-6BE4-DB7B9A55CCE9}"/>
          </ac:picMkLst>
        </pc:picChg>
        <pc:picChg chg="mod">
          <ac:chgData name="Anass BOUATRA" userId="71520975-0c5b-4173-94f0-74f141affa6c" providerId="ADAL" clId="{76FEB28E-C0E8-4039-85EC-18A1BEE311B9}" dt="2024-05-10T11:58:43.383" v="4280" actId="1076"/>
          <ac:picMkLst>
            <pc:docMk/>
            <pc:sldMk cId="2437592774" sldId="299"/>
            <ac:picMk id="10" creationId="{33F93828-23D8-A558-F635-AA8ADC136AB9}"/>
          </ac:picMkLst>
        </pc:picChg>
      </pc:sldChg>
    </pc:docChg>
  </pc:docChgLst>
  <pc:docChgLst>
    <pc:chgData name="Abdeljalil FARID" userId="S::abdeljalil.farid@emines.um6p.ma::015f56e2-0dee-4bf5-9150-95acf399c1c4" providerId="AD" clId="Web-{D0C80382-E093-8437-2356-2A13EB28C3FF}"/>
    <pc:docChg chg="modSld">
      <pc:chgData name="Abdeljalil FARID" userId="S::abdeljalil.farid@emines.um6p.ma::015f56e2-0dee-4bf5-9150-95acf399c1c4" providerId="AD" clId="Web-{D0C80382-E093-8437-2356-2A13EB28C3FF}" dt="2024-05-10T13:45:15.021" v="24" actId="20577"/>
      <pc:docMkLst>
        <pc:docMk/>
      </pc:docMkLst>
      <pc:sldChg chg="modSp">
        <pc:chgData name="Abdeljalil FARID" userId="S::abdeljalil.farid@emines.um6p.ma::015f56e2-0dee-4bf5-9150-95acf399c1c4" providerId="AD" clId="Web-{D0C80382-E093-8437-2356-2A13EB28C3FF}" dt="2024-05-10T13:44:51.176" v="18" actId="20577"/>
        <pc:sldMkLst>
          <pc:docMk/>
          <pc:sldMk cId="4160356259" sldId="291"/>
        </pc:sldMkLst>
        <pc:spChg chg="mod">
          <ac:chgData name="Abdeljalil FARID" userId="S::abdeljalil.farid@emines.um6p.ma::015f56e2-0dee-4bf5-9150-95acf399c1c4" providerId="AD" clId="Web-{D0C80382-E093-8437-2356-2A13EB28C3FF}" dt="2024-05-10T13:44:51.176" v="18" actId="20577"/>
          <ac:spMkLst>
            <pc:docMk/>
            <pc:sldMk cId="4160356259" sldId="291"/>
            <ac:spMk id="15" creationId="{319F2050-2399-A892-FCCE-87A9B63AD1EB}"/>
          </ac:spMkLst>
        </pc:spChg>
      </pc:sldChg>
      <pc:sldChg chg="modSp">
        <pc:chgData name="Abdeljalil FARID" userId="S::abdeljalil.farid@emines.um6p.ma::015f56e2-0dee-4bf5-9150-95acf399c1c4" providerId="AD" clId="Web-{D0C80382-E093-8437-2356-2A13EB28C3FF}" dt="2024-05-10T13:45:15.021" v="24" actId="20577"/>
        <pc:sldMkLst>
          <pc:docMk/>
          <pc:sldMk cId="357915414" sldId="298"/>
        </pc:sldMkLst>
        <pc:spChg chg="mod">
          <ac:chgData name="Abdeljalil FARID" userId="S::abdeljalil.farid@emines.um6p.ma::015f56e2-0dee-4bf5-9150-95acf399c1c4" providerId="AD" clId="Web-{D0C80382-E093-8437-2356-2A13EB28C3FF}" dt="2024-05-10T13:45:15.021" v="24" actId="20577"/>
          <ac:spMkLst>
            <pc:docMk/>
            <pc:sldMk cId="357915414" sldId="298"/>
            <ac:spMk id="6" creationId="{00000000-0000-0000-0000-000000000000}"/>
          </ac:spMkLst>
        </pc:spChg>
      </pc:sldChg>
    </pc:docChg>
  </pc:docChgLst>
  <pc:docChgLst>
    <pc:chgData name="Mohamed Walid AIT MAZOUZ" userId="b6d8cc92-3e31-4e17-bafd-664de3f5b64c" providerId="ADAL" clId="{5FCAA59E-00DA-448B-BBC8-B0EEC0FC7DBF}"/>
    <pc:docChg chg="undo custSel addSld delSld modSld sldOrd">
      <pc:chgData name="Mohamed Walid AIT MAZOUZ" userId="b6d8cc92-3e31-4e17-bafd-664de3f5b64c" providerId="ADAL" clId="{5FCAA59E-00DA-448B-BBC8-B0EEC0FC7DBF}" dt="2024-05-10T14:10:29.954" v="1200" actId="27918"/>
      <pc:docMkLst>
        <pc:docMk/>
      </pc:docMkLst>
      <pc:sldChg chg="addSp delSp modSp mod">
        <pc:chgData name="Mohamed Walid AIT MAZOUZ" userId="b6d8cc92-3e31-4e17-bafd-664de3f5b64c" providerId="ADAL" clId="{5FCAA59E-00DA-448B-BBC8-B0EEC0FC7DBF}" dt="2024-05-10T12:02:24.702" v="1090" actId="478"/>
        <pc:sldMkLst>
          <pc:docMk/>
          <pc:sldMk cId="0" sldId="256"/>
        </pc:sldMkLst>
        <pc:spChg chg="add del mod">
          <ac:chgData name="Mohamed Walid AIT MAZOUZ" userId="b6d8cc92-3e31-4e17-bafd-664de3f5b64c" providerId="ADAL" clId="{5FCAA59E-00DA-448B-BBC8-B0EEC0FC7DBF}" dt="2024-05-10T11:29:52.033" v="757" actId="478"/>
          <ac:spMkLst>
            <pc:docMk/>
            <pc:sldMk cId="0" sldId="256"/>
            <ac:spMk id="3" creationId="{76A5EF1C-0745-76AD-3D65-34F1430875B6}"/>
          </ac:spMkLst>
        </pc:spChg>
        <pc:spChg chg="mod">
          <ac:chgData name="Mohamed Walid AIT MAZOUZ" userId="b6d8cc92-3e31-4e17-bafd-664de3f5b64c" providerId="ADAL" clId="{5FCAA59E-00DA-448B-BBC8-B0EEC0FC7DBF}" dt="2024-05-10T11:30:34.102" v="762" actId="207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Mohamed Walid AIT MAZOUZ" userId="b6d8cc92-3e31-4e17-bafd-664de3f5b64c" providerId="ADAL" clId="{5FCAA59E-00DA-448B-BBC8-B0EEC0FC7DBF}" dt="2024-05-10T11:33:46.570" v="917" actId="113"/>
          <ac:spMkLst>
            <pc:docMk/>
            <pc:sldMk cId="0" sldId="256"/>
            <ac:spMk id="12" creationId="{8319283A-12F5-4CF6-1D5C-149E5E8F67A5}"/>
          </ac:spMkLst>
        </pc:spChg>
        <pc:spChg chg="add mod">
          <ac:chgData name="Mohamed Walid AIT MAZOUZ" userId="b6d8cc92-3e31-4e17-bafd-664de3f5b64c" providerId="ADAL" clId="{5FCAA59E-00DA-448B-BBC8-B0EEC0FC7DBF}" dt="2024-05-10T11:35:59.236" v="953" actId="20577"/>
          <ac:spMkLst>
            <pc:docMk/>
            <pc:sldMk cId="0" sldId="256"/>
            <ac:spMk id="13" creationId="{9E764D9F-6BC5-5396-1E1D-B4F60736642F}"/>
          </ac:spMkLst>
        </pc:spChg>
        <pc:spChg chg="add del mod">
          <ac:chgData name="Mohamed Walid AIT MAZOUZ" userId="b6d8cc92-3e31-4e17-bafd-664de3f5b64c" providerId="ADAL" clId="{5FCAA59E-00DA-448B-BBC8-B0EEC0FC7DBF}" dt="2024-05-10T12:02:24.702" v="1090" actId="478"/>
          <ac:spMkLst>
            <pc:docMk/>
            <pc:sldMk cId="0" sldId="256"/>
            <ac:spMk id="14" creationId="{21F25AD2-2ECA-0EE7-4F71-8BDEDB515A0E}"/>
          </ac:spMkLst>
        </pc:spChg>
        <pc:spChg chg="del mod">
          <ac:chgData name="Mohamed Walid AIT MAZOUZ" userId="b6d8cc92-3e31-4e17-bafd-664de3f5b64c" providerId="ADAL" clId="{5FCAA59E-00DA-448B-BBC8-B0EEC0FC7DBF}" dt="2024-05-10T11:29:49.950" v="756" actId="478"/>
          <ac:spMkLst>
            <pc:docMk/>
            <pc:sldMk cId="0" sldId="256"/>
            <ac:spMk id="133" creationId="{00000000-0000-0000-0000-000000000000}"/>
          </ac:spMkLst>
        </pc:spChg>
        <pc:picChg chg="add mod">
          <ac:chgData name="Mohamed Walid AIT MAZOUZ" userId="b6d8cc92-3e31-4e17-bafd-664de3f5b64c" providerId="ADAL" clId="{5FCAA59E-00DA-448B-BBC8-B0EEC0FC7DBF}" dt="2024-05-10T11:30:00.820" v="761" actId="1076"/>
          <ac:picMkLst>
            <pc:docMk/>
            <pc:sldMk cId="0" sldId="256"/>
            <ac:picMk id="6" creationId="{F338C7D0-1247-7971-F369-68E5055ED3AF}"/>
          </ac:picMkLst>
        </pc:picChg>
        <pc:picChg chg="add mod">
          <ac:chgData name="Mohamed Walid AIT MAZOUZ" userId="b6d8cc92-3e31-4e17-bafd-664de3f5b64c" providerId="ADAL" clId="{5FCAA59E-00DA-448B-BBC8-B0EEC0FC7DBF}" dt="2024-05-10T11:31:43.628" v="769" actId="1076"/>
          <ac:picMkLst>
            <pc:docMk/>
            <pc:sldMk cId="0" sldId="256"/>
            <ac:picMk id="10" creationId="{33F93828-23D8-A558-F635-AA8ADC136AB9}"/>
          </ac:picMkLst>
        </pc:picChg>
        <pc:picChg chg="add mod">
          <ac:chgData name="Mohamed Walid AIT MAZOUZ" userId="b6d8cc92-3e31-4e17-bafd-664de3f5b64c" providerId="ADAL" clId="{5FCAA59E-00DA-448B-BBC8-B0EEC0FC7DBF}" dt="2024-05-10T11:31:46.671" v="770" actId="1076"/>
          <ac:picMkLst>
            <pc:docMk/>
            <pc:sldMk cId="0" sldId="256"/>
            <ac:picMk id="11" creationId="{B38A2E70-EE27-26D0-7334-63680EF21EEB}"/>
          </ac:picMkLst>
        </pc:picChg>
      </pc:sldChg>
      <pc:sldChg chg="addSp delSp modSp mod">
        <pc:chgData name="Mohamed Walid AIT MAZOUZ" userId="b6d8cc92-3e31-4e17-bafd-664de3f5b64c" providerId="ADAL" clId="{5FCAA59E-00DA-448B-BBC8-B0EEC0FC7DBF}" dt="2024-05-10T12:01:45.689" v="1075"/>
        <pc:sldMkLst>
          <pc:docMk/>
          <pc:sldMk cId="0" sldId="257"/>
        </pc:sldMkLst>
        <pc:spChg chg="mod">
          <ac:chgData name="Mohamed Walid AIT MAZOUZ" userId="b6d8cc92-3e31-4e17-bafd-664de3f5b64c" providerId="ADAL" clId="{5FCAA59E-00DA-448B-BBC8-B0EEC0FC7DBF}" dt="2024-05-10T11:11:04.417" v="701"/>
          <ac:spMkLst>
            <pc:docMk/>
            <pc:sldMk cId="0" sldId="257"/>
            <ac:spMk id="3" creationId="{F32010F2-9DD6-35D4-2724-AA78D8E9CD13}"/>
          </ac:spMkLst>
        </pc:spChg>
        <pc:spChg chg="mod">
          <ac:chgData name="Mohamed Walid AIT MAZOUZ" userId="b6d8cc92-3e31-4e17-bafd-664de3f5b64c" providerId="ADAL" clId="{5FCAA59E-00DA-448B-BBC8-B0EEC0FC7DBF}" dt="2024-05-10T11:11:04.417" v="701"/>
          <ac:spMkLst>
            <pc:docMk/>
            <pc:sldMk cId="0" sldId="257"/>
            <ac:spMk id="4" creationId="{DB8D21DC-28A9-F220-46DB-4C720DD61A5F}"/>
          </ac:spMkLst>
        </pc:spChg>
        <pc:spChg chg="mod">
          <ac:chgData name="Mohamed Walid AIT MAZOUZ" userId="b6d8cc92-3e31-4e17-bafd-664de3f5b64c" providerId="ADAL" clId="{5FCAA59E-00DA-448B-BBC8-B0EEC0FC7DBF}" dt="2024-05-10T11:11:04.417" v="701"/>
          <ac:spMkLst>
            <pc:docMk/>
            <pc:sldMk cId="0" sldId="257"/>
            <ac:spMk id="5" creationId="{7400FD85-F792-FBF8-1454-3AF4F39052FB}"/>
          </ac:spMkLst>
        </pc:spChg>
        <pc:spChg chg="mod">
          <ac:chgData name="Mohamed Walid AIT MAZOUZ" userId="b6d8cc92-3e31-4e17-bafd-664de3f5b64c" providerId="ADAL" clId="{5FCAA59E-00DA-448B-BBC8-B0EEC0FC7DBF}" dt="2024-05-10T11:11:04.417" v="701"/>
          <ac:spMkLst>
            <pc:docMk/>
            <pc:sldMk cId="0" sldId="257"/>
            <ac:spMk id="6" creationId="{2EB45010-7C8A-47B9-AF26-237870676CC2}"/>
          </ac:spMkLst>
        </pc:spChg>
        <pc:spChg chg="mod">
          <ac:chgData name="Mohamed Walid AIT MAZOUZ" userId="b6d8cc92-3e31-4e17-bafd-664de3f5b64c" providerId="ADAL" clId="{5FCAA59E-00DA-448B-BBC8-B0EEC0FC7DBF}" dt="2024-05-10T11:11:04.417" v="701"/>
          <ac:spMkLst>
            <pc:docMk/>
            <pc:sldMk cId="0" sldId="257"/>
            <ac:spMk id="7" creationId="{E873F220-86EC-3577-2742-C704F192A881}"/>
          </ac:spMkLst>
        </pc:spChg>
        <pc:spChg chg="mod">
          <ac:chgData name="Mohamed Walid AIT MAZOUZ" userId="b6d8cc92-3e31-4e17-bafd-664de3f5b64c" providerId="ADAL" clId="{5FCAA59E-00DA-448B-BBC8-B0EEC0FC7DBF}" dt="2024-05-10T11:11:04.417" v="701"/>
          <ac:spMkLst>
            <pc:docMk/>
            <pc:sldMk cId="0" sldId="257"/>
            <ac:spMk id="8" creationId="{265A409E-262B-D899-AFB0-36E0A0A5C3F2}"/>
          </ac:spMkLst>
        </pc:spChg>
        <pc:spChg chg="mod">
          <ac:chgData name="Mohamed Walid AIT MAZOUZ" userId="b6d8cc92-3e31-4e17-bafd-664de3f5b64c" providerId="ADAL" clId="{5FCAA59E-00DA-448B-BBC8-B0EEC0FC7DBF}" dt="2024-05-10T11:11:04.417" v="701"/>
          <ac:spMkLst>
            <pc:docMk/>
            <pc:sldMk cId="0" sldId="257"/>
            <ac:spMk id="9" creationId="{0CA43EA9-368B-3F1A-B56D-FC75B5D2480A}"/>
          </ac:spMkLst>
        </pc:spChg>
        <pc:spChg chg="mod">
          <ac:chgData name="Mohamed Walid AIT MAZOUZ" userId="b6d8cc92-3e31-4e17-bafd-664de3f5b64c" providerId="ADAL" clId="{5FCAA59E-00DA-448B-BBC8-B0EEC0FC7DBF}" dt="2024-05-10T11:12:09.635" v="709"/>
          <ac:spMkLst>
            <pc:docMk/>
            <pc:sldMk cId="0" sldId="257"/>
            <ac:spMk id="11" creationId="{B5810116-A2B7-CE9B-66AD-AEB15DD51A46}"/>
          </ac:spMkLst>
        </pc:spChg>
        <pc:spChg chg="mod">
          <ac:chgData name="Mohamed Walid AIT MAZOUZ" userId="b6d8cc92-3e31-4e17-bafd-664de3f5b64c" providerId="ADAL" clId="{5FCAA59E-00DA-448B-BBC8-B0EEC0FC7DBF}" dt="2024-05-10T11:12:09.635" v="709"/>
          <ac:spMkLst>
            <pc:docMk/>
            <pc:sldMk cId="0" sldId="257"/>
            <ac:spMk id="12" creationId="{C30CE7B0-533E-5615-0991-FF836B949F0D}"/>
          </ac:spMkLst>
        </pc:spChg>
        <pc:spChg chg="mod">
          <ac:chgData name="Mohamed Walid AIT MAZOUZ" userId="b6d8cc92-3e31-4e17-bafd-664de3f5b64c" providerId="ADAL" clId="{5FCAA59E-00DA-448B-BBC8-B0EEC0FC7DBF}" dt="2024-05-10T11:12:09.635" v="709"/>
          <ac:spMkLst>
            <pc:docMk/>
            <pc:sldMk cId="0" sldId="257"/>
            <ac:spMk id="13" creationId="{C5F8857F-E9B3-D3BB-77B2-ECB4B9BC15B6}"/>
          </ac:spMkLst>
        </pc:spChg>
        <pc:spChg chg="mod">
          <ac:chgData name="Mohamed Walid AIT MAZOUZ" userId="b6d8cc92-3e31-4e17-bafd-664de3f5b64c" providerId="ADAL" clId="{5FCAA59E-00DA-448B-BBC8-B0EEC0FC7DBF}" dt="2024-05-10T11:12:09.635" v="709"/>
          <ac:spMkLst>
            <pc:docMk/>
            <pc:sldMk cId="0" sldId="257"/>
            <ac:spMk id="14" creationId="{AE7513F5-7B7E-EC19-6D0C-D8DCC5E5F08C}"/>
          </ac:spMkLst>
        </pc:spChg>
        <pc:spChg chg="mod">
          <ac:chgData name="Mohamed Walid AIT MAZOUZ" userId="b6d8cc92-3e31-4e17-bafd-664de3f5b64c" providerId="ADAL" clId="{5FCAA59E-00DA-448B-BBC8-B0EEC0FC7DBF}" dt="2024-05-10T11:12:09.635" v="709"/>
          <ac:spMkLst>
            <pc:docMk/>
            <pc:sldMk cId="0" sldId="257"/>
            <ac:spMk id="15" creationId="{CAAF03CD-7B2A-9170-202D-3EE85B063A96}"/>
          </ac:spMkLst>
        </pc:spChg>
        <pc:spChg chg="mod">
          <ac:chgData name="Mohamed Walid AIT MAZOUZ" userId="b6d8cc92-3e31-4e17-bafd-664de3f5b64c" providerId="ADAL" clId="{5FCAA59E-00DA-448B-BBC8-B0EEC0FC7DBF}" dt="2024-05-10T11:12:09.635" v="709"/>
          <ac:spMkLst>
            <pc:docMk/>
            <pc:sldMk cId="0" sldId="257"/>
            <ac:spMk id="16" creationId="{49411CC8-3466-666A-2092-E79555B4CE7F}"/>
          </ac:spMkLst>
        </pc:spChg>
        <pc:spChg chg="mod">
          <ac:chgData name="Mohamed Walid AIT MAZOUZ" userId="b6d8cc92-3e31-4e17-bafd-664de3f5b64c" providerId="ADAL" clId="{5FCAA59E-00DA-448B-BBC8-B0EEC0FC7DBF}" dt="2024-05-10T11:12:09.635" v="709"/>
          <ac:spMkLst>
            <pc:docMk/>
            <pc:sldMk cId="0" sldId="257"/>
            <ac:spMk id="17" creationId="{F086598D-BA93-561A-2B17-40749B7DAA29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19" creationId="{637B0ACF-7D68-5248-F3F5-0645CA76E948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20" creationId="{601DFD96-7189-85CC-A325-EBD785333575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21" creationId="{DBB1D0A3-5567-8EA6-E803-F2B1ABD383A4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22" creationId="{33175880-4A2B-42F0-0D99-F0237BC91280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23" creationId="{83A3763D-BF76-1D8D-9CDE-F56FA0A5282C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24" creationId="{13BCE11D-EEB9-852B-2DDB-1E5FE991F411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25" creationId="{36AB0E0E-F825-0BA0-D91C-6F85FEAABD48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26" creationId="{075DAD6B-E155-F9FF-A507-10D7ED564A62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27" creationId="{C44EF83E-3E56-DF84-3691-81CD1003B2FB}"/>
          </ac:spMkLst>
        </pc:spChg>
        <pc:spChg chg="mod">
          <ac:chgData name="Mohamed Walid AIT MAZOUZ" userId="b6d8cc92-3e31-4e17-bafd-664de3f5b64c" providerId="ADAL" clId="{5FCAA59E-00DA-448B-BBC8-B0EEC0FC7DBF}" dt="2024-05-10T11:12:44.397" v="714"/>
          <ac:spMkLst>
            <pc:docMk/>
            <pc:sldMk cId="0" sldId="257"/>
            <ac:spMk id="28" creationId="{A5A1733B-9D65-F3C3-BC99-3C8691936EC7}"/>
          </ac:spMkLst>
        </pc:spChg>
        <pc:spChg chg="add mod">
          <ac:chgData name="Mohamed Walid AIT MAZOUZ" userId="b6d8cc92-3e31-4e17-bafd-664de3f5b64c" providerId="ADAL" clId="{5FCAA59E-00DA-448B-BBC8-B0EEC0FC7DBF}" dt="2024-05-10T12:01:45.689" v="1075"/>
          <ac:spMkLst>
            <pc:docMk/>
            <pc:sldMk cId="0" sldId="257"/>
            <ac:spMk id="225" creationId="{93D3D8EA-559E-C9A5-B2F2-4274C3304AD6}"/>
          </ac:spMkLst>
        </pc:spChg>
        <pc:spChg chg="mod">
          <ac:chgData name="Mohamed Walid AIT MAZOUZ" userId="b6d8cc92-3e31-4e17-bafd-664de3f5b64c" providerId="ADAL" clId="{5FCAA59E-00DA-448B-BBC8-B0EEC0FC7DBF}" dt="2024-05-10T11:14:15.338" v="726" actId="1076"/>
          <ac:spMkLst>
            <pc:docMk/>
            <pc:sldMk cId="0" sldId="257"/>
            <ac:spMk id="227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57.971" v="718" actId="1076"/>
          <ac:spMkLst>
            <pc:docMk/>
            <pc:sldMk cId="0" sldId="257"/>
            <ac:spMk id="230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0:42.365" v="699" actId="5793"/>
          <ac:spMkLst>
            <pc:docMk/>
            <pc:sldMk cId="0" sldId="257"/>
            <ac:spMk id="273" creationId="{00000000-0000-0000-0000-000000000000}"/>
          </ac:spMkLst>
        </pc:spChg>
        <pc:spChg chg="del">
          <ac:chgData name="Mohamed Walid AIT MAZOUZ" userId="b6d8cc92-3e31-4e17-bafd-664de3f5b64c" providerId="ADAL" clId="{5FCAA59E-00DA-448B-BBC8-B0EEC0FC7DBF}" dt="2024-05-10T11:10:08.654" v="683" actId="478"/>
          <ac:spMkLst>
            <pc:docMk/>
            <pc:sldMk cId="0" sldId="257"/>
            <ac:spMk id="274" creationId="{00000000-0000-0000-0000-000000000000}"/>
          </ac:spMkLst>
        </pc:spChg>
        <pc:spChg chg="del mod">
          <ac:chgData name="Mohamed Walid AIT MAZOUZ" userId="b6d8cc92-3e31-4e17-bafd-664de3f5b64c" providerId="ADAL" clId="{5FCAA59E-00DA-448B-BBC8-B0EEC0FC7DBF}" dt="2024-05-10T11:10:14.690" v="685" actId="478"/>
          <ac:spMkLst>
            <pc:docMk/>
            <pc:sldMk cId="0" sldId="257"/>
            <ac:spMk id="279" creationId="{00000000-0000-0000-0000-000000000000}"/>
          </ac:spMkLst>
        </pc:spChg>
        <pc:spChg chg="del">
          <ac:chgData name="Mohamed Walid AIT MAZOUZ" userId="b6d8cc92-3e31-4e17-bafd-664de3f5b64c" providerId="ADAL" clId="{5FCAA59E-00DA-448B-BBC8-B0EEC0FC7DBF}" dt="2024-05-10T11:10:17.223" v="686" actId="478"/>
          <ac:spMkLst>
            <pc:docMk/>
            <pc:sldMk cId="0" sldId="257"/>
            <ac:spMk id="28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54:04.500" v="974" actId="1076"/>
          <ac:spMkLst>
            <pc:docMk/>
            <pc:sldMk cId="0" sldId="257"/>
            <ac:spMk id="288" creationId="{00000000-0000-0000-0000-000000000000}"/>
          </ac:spMkLst>
        </pc:spChg>
        <pc:spChg chg="del">
          <ac:chgData name="Mohamed Walid AIT MAZOUZ" userId="b6d8cc92-3e31-4e17-bafd-664de3f5b64c" providerId="ADAL" clId="{5FCAA59E-00DA-448B-BBC8-B0EEC0FC7DBF}" dt="2024-05-10T11:10:18.599" v="687" actId="478"/>
          <ac:spMkLst>
            <pc:docMk/>
            <pc:sldMk cId="0" sldId="257"/>
            <ac:spMk id="289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54:30.012" v="992" actId="1076"/>
          <ac:spMkLst>
            <pc:docMk/>
            <pc:sldMk cId="0" sldId="257"/>
            <ac:spMk id="293" creationId="{00000000-0000-0000-0000-000000000000}"/>
          </ac:spMkLst>
        </pc:spChg>
        <pc:spChg chg="del">
          <ac:chgData name="Mohamed Walid AIT MAZOUZ" userId="b6d8cc92-3e31-4e17-bafd-664de3f5b64c" providerId="ADAL" clId="{5FCAA59E-00DA-448B-BBC8-B0EEC0FC7DBF}" dt="2024-05-10T11:10:20.562" v="688" actId="478"/>
          <ac:spMkLst>
            <pc:docMk/>
            <pc:sldMk cId="0" sldId="257"/>
            <ac:spMk id="294" creationId="{00000000-0000-0000-0000-000000000000}"/>
          </ac:spMkLst>
        </pc:spChg>
        <pc:grpChg chg="add mod">
          <ac:chgData name="Mohamed Walid AIT MAZOUZ" userId="b6d8cc92-3e31-4e17-bafd-664de3f5b64c" providerId="ADAL" clId="{5FCAA59E-00DA-448B-BBC8-B0EEC0FC7DBF}" dt="2024-05-10T11:13:01.632" v="719" actId="1076"/>
          <ac:grpSpMkLst>
            <pc:docMk/>
            <pc:sldMk cId="0" sldId="257"/>
            <ac:grpSpMk id="2" creationId="{3BDEEE81-1D3D-81CD-037E-4DF88DF6D7B0}"/>
          </ac:grpSpMkLst>
        </pc:grpChg>
        <pc:grpChg chg="add mod">
          <ac:chgData name="Mohamed Walid AIT MAZOUZ" userId="b6d8cc92-3e31-4e17-bafd-664de3f5b64c" providerId="ADAL" clId="{5FCAA59E-00DA-448B-BBC8-B0EEC0FC7DBF}" dt="2024-05-10T11:12:09.635" v="709"/>
          <ac:grpSpMkLst>
            <pc:docMk/>
            <pc:sldMk cId="0" sldId="257"/>
            <ac:grpSpMk id="10" creationId="{AE978C10-C114-DF3B-4AF4-9589C3BB1AFE}"/>
          </ac:grpSpMkLst>
        </pc:grpChg>
        <pc:grpChg chg="add mod">
          <ac:chgData name="Mohamed Walid AIT MAZOUZ" userId="b6d8cc92-3e31-4e17-bafd-664de3f5b64c" providerId="ADAL" clId="{5FCAA59E-00DA-448B-BBC8-B0EEC0FC7DBF}" dt="2024-05-10T11:12:48.754" v="715" actId="1076"/>
          <ac:grpSpMkLst>
            <pc:docMk/>
            <pc:sldMk cId="0" sldId="257"/>
            <ac:grpSpMk id="18" creationId="{FB9725A3-5E64-3EFE-2EFF-D040971CBADD}"/>
          </ac:grpSpMkLst>
        </pc:grpChg>
        <pc:grpChg chg="del">
          <ac:chgData name="Mohamed Walid AIT MAZOUZ" userId="b6d8cc92-3e31-4e17-bafd-664de3f5b64c" providerId="ADAL" clId="{5FCAA59E-00DA-448B-BBC8-B0EEC0FC7DBF}" dt="2024-05-10T11:11:03.711" v="700" actId="478"/>
          <ac:grpSpMkLst>
            <pc:docMk/>
            <pc:sldMk cId="0" sldId="257"/>
            <ac:grpSpMk id="243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11:12:43.599" v="713" actId="478"/>
          <ac:grpSpMkLst>
            <pc:docMk/>
            <pc:sldMk cId="0" sldId="257"/>
            <ac:grpSpMk id="248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11:13:30.156" v="720" actId="478"/>
          <ac:grpSpMkLst>
            <pc:docMk/>
            <pc:sldMk cId="0" sldId="257"/>
            <ac:grpSpMk id="263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11:10:08.654" v="683" actId="478"/>
          <ac:grpSpMkLst>
            <pc:docMk/>
            <pc:sldMk cId="0" sldId="257"/>
            <ac:grpSpMk id="272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11:10:14.690" v="685" actId="478"/>
          <ac:grpSpMkLst>
            <pc:docMk/>
            <pc:sldMk cId="0" sldId="257"/>
            <ac:grpSpMk id="277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11:10:17.223" v="686" actId="478"/>
          <ac:grpSpMkLst>
            <pc:docMk/>
            <pc:sldMk cId="0" sldId="257"/>
            <ac:grpSpMk id="282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11:10:18.599" v="687" actId="478"/>
          <ac:grpSpMkLst>
            <pc:docMk/>
            <pc:sldMk cId="0" sldId="257"/>
            <ac:grpSpMk id="287" creationId="{00000000-0000-0000-0000-000000000000}"/>
          </ac:grpSpMkLst>
        </pc:grpChg>
        <pc:grpChg chg="mod">
          <ac:chgData name="Mohamed Walid AIT MAZOUZ" userId="b6d8cc92-3e31-4e17-bafd-664de3f5b64c" providerId="ADAL" clId="{5FCAA59E-00DA-448B-BBC8-B0EEC0FC7DBF}" dt="2024-05-10T11:54:22.998" v="991" actId="1076"/>
          <ac:grpSpMkLst>
            <pc:docMk/>
            <pc:sldMk cId="0" sldId="257"/>
            <ac:grpSpMk id="291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11:10:20.562" v="688" actId="478"/>
          <ac:grpSpMkLst>
            <pc:docMk/>
            <pc:sldMk cId="0" sldId="257"/>
            <ac:grpSpMk id="292" creationId="{00000000-0000-0000-0000-000000000000}"/>
          </ac:grpSpMkLst>
        </pc:grpChg>
        <pc:picChg chg="add del mod">
          <ac:chgData name="Mohamed Walid AIT MAZOUZ" userId="b6d8cc92-3e31-4e17-bafd-664de3f5b64c" providerId="ADAL" clId="{5FCAA59E-00DA-448B-BBC8-B0EEC0FC7DBF}" dt="2024-05-10T11:14:00.474" v="723" actId="478"/>
          <ac:picMkLst>
            <pc:docMk/>
            <pc:sldMk cId="0" sldId="257"/>
            <ac:picMk id="30" creationId="{8D27D928-635D-92CD-BC8E-2E4EB10D4335}"/>
          </ac:picMkLst>
        </pc:picChg>
        <pc:picChg chg="add mod">
          <ac:chgData name="Mohamed Walid AIT MAZOUZ" userId="b6d8cc92-3e31-4e17-bafd-664de3f5b64c" providerId="ADAL" clId="{5FCAA59E-00DA-448B-BBC8-B0EEC0FC7DBF}" dt="2024-05-10T11:14:30.952" v="746" actId="1076"/>
          <ac:picMkLst>
            <pc:docMk/>
            <pc:sldMk cId="0" sldId="257"/>
            <ac:picMk id="224" creationId="{3574A038-FE74-C764-E8B8-4B0844204EA8}"/>
          </ac:picMkLst>
        </pc:picChg>
      </pc:sldChg>
      <pc:sldChg chg="addSp modSp mod">
        <pc:chgData name="Mohamed Walid AIT MAZOUZ" userId="b6d8cc92-3e31-4e17-bafd-664de3f5b64c" providerId="ADAL" clId="{5FCAA59E-00DA-448B-BBC8-B0EEC0FC7DBF}" dt="2024-05-10T12:02:34.371" v="1091" actId="20577"/>
        <pc:sldMkLst>
          <pc:docMk/>
          <pc:sldMk cId="0" sldId="258"/>
        </pc:sldMkLst>
        <pc:spChg chg="add mod">
          <ac:chgData name="Mohamed Walid AIT MAZOUZ" userId="b6d8cc92-3e31-4e17-bafd-664de3f5b64c" providerId="ADAL" clId="{5FCAA59E-00DA-448B-BBC8-B0EEC0FC7DBF}" dt="2024-05-10T12:02:34.371" v="1091" actId="20577"/>
          <ac:spMkLst>
            <pc:docMk/>
            <pc:sldMk cId="0" sldId="258"/>
            <ac:spMk id="2" creationId="{B01B7E99-2139-416E-BB3C-5F656307B3E6}"/>
          </ac:spMkLst>
        </pc:spChg>
      </pc:sldChg>
      <pc:sldChg chg="addSp modSp mod ord">
        <pc:chgData name="Mohamed Walid AIT MAZOUZ" userId="b6d8cc92-3e31-4e17-bafd-664de3f5b64c" providerId="ADAL" clId="{5FCAA59E-00DA-448B-BBC8-B0EEC0FC7DBF}" dt="2024-05-10T12:02:48.075" v="1093" actId="20577"/>
        <pc:sldMkLst>
          <pc:docMk/>
          <pc:sldMk cId="0" sldId="259"/>
        </pc:sldMkLst>
        <pc:spChg chg="add mod">
          <ac:chgData name="Mohamed Walid AIT MAZOUZ" userId="b6d8cc92-3e31-4e17-bafd-664de3f5b64c" providerId="ADAL" clId="{5FCAA59E-00DA-448B-BBC8-B0EEC0FC7DBF}" dt="2024-05-10T12:02:48.075" v="1093" actId="20577"/>
          <ac:spMkLst>
            <pc:docMk/>
            <pc:sldMk cId="0" sldId="259"/>
            <ac:spMk id="2" creationId="{8A7B625B-A61B-0DB2-20C4-900C4A6DB4A6}"/>
          </ac:spMkLst>
        </pc:spChg>
      </pc:sldChg>
      <pc:sldChg chg="mod or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61"/>
        </pc:sldMkLst>
      </pc:sldChg>
      <pc:sldChg chg="delSp modSp mod modShow modNotes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62"/>
        </pc:sldMkLst>
        <pc:spChg chg="mod topLvl">
          <ac:chgData name="Mohamed Walid AIT MAZOUZ" userId="b6d8cc92-3e31-4e17-bafd-664de3f5b64c" providerId="ADAL" clId="{5FCAA59E-00DA-448B-BBC8-B0EEC0FC7DBF}" dt="2024-05-10T11:12:20.008" v="710" actId="165"/>
          <ac:spMkLst>
            <pc:docMk/>
            <pc:sldMk cId="0" sldId="262"/>
            <ac:spMk id="1045" creationId="{00000000-0000-0000-0000-000000000000}"/>
          </ac:spMkLst>
        </pc:spChg>
        <pc:spChg chg="mod topLvl">
          <ac:chgData name="Mohamed Walid AIT MAZOUZ" userId="b6d8cc92-3e31-4e17-bafd-664de3f5b64c" providerId="ADAL" clId="{5FCAA59E-00DA-448B-BBC8-B0EEC0FC7DBF}" dt="2024-05-10T11:12:20.008" v="710" actId="165"/>
          <ac:spMkLst>
            <pc:docMk/>
            <pc:sldMk cId="0" sldId="262"/>
            <ac:spMk id="1046" creationId="{00000000-0000-0000-0000-000000000000}"/>
          </ac:spMkLst>
        </pc:spChg>
        <pc:spChg chg="mod topLvl">
          <ac:chgData name="Mohamed Walid AIT MAZOUZ" userId="b6d8cc92-3e31-4e17-bafd-664de3f5b64c" providerId="ADAL" clId="{5FCAA59E-00DA-448B-BBC8-B0EEC0FC7DBF}" dt="2024-05-10T11:12:20.008" v="710" actId="165"/>
          <ac:spMkLst>
            <pc:docMk/>
            <pc:sldMk cId="0" sldId="262"/>
            <ac:spMk id="1047" creationId="{00000000-0000-0000-0000-000000000000}"/>
          </ac:spMkLst>
        </pc:spChg>
        <pc:spChg chg="mod topLvl">
          <ac:chgData name="Mohamed Walid AIT MAZOUZ" userId="b6d8cc92-3e31-4e17-bafd-664de3f5b64c" providerId="ADAL" clId="{5FCAA59E-00DA-448B-BBC8-B0EEC0FC7DBF}" dt="2024-05-10T11:12:20.008" v="710" actId="165"/>
          <ac:spMkLst>
            <pc:docMk/>
            <pc:sldMk cId="0" sldId="262"/>
            <ac:spMk id="1048" creationId="{00000000-0000-0000-0000-000000000000}"/>
          </ac:spMkLst>
        </pc:spChg>
        <pc:spChg chg="mod topLvl">
          <ac:chgData name="Mohamed Walid AIT MAZOUZ" userId="b6d8cc92-3e31-4e17-bafd-664de3f5b64c" providerId="ADAL" clId="{5FCAA59E-00DA-448B-BBC8-B0EEC0FC7DBF}" dt="2024-05-10T11:12:20.008" v="710" actId="165"/>
          <ac:spMkLst>
            <pc:docMk/>
            <pc:sldMk cId="0" sldId="262"/>
            <ac:spMk id="1049" creationId="{00000000-0000-0000-0000-000000000000}"/>
          </ac:spMkLst>
        </pc:spChg>
        <pc:spChg chg="mod topLvl">
          <ac:chgData name="Mohamed Walid AIT MAZOUZ" userId="b6d8cc92-3e31-4e17-bafd-664de3f5b64c" providerId="ADAL" clId="{5FCAA59E-00DA-448B-BBC8-B0EEC0FC7DBF}" dt="2024-05-10T11:12:20.008" v="710" actId="165"/>
          <ac:spMkLst>
            <pc:docMk/>
            <pc:sldMk cId="0" sldId="262"/>
            <ac:spMk id="1050" creationId="{00000000-0000-0000-0000-000000000000}"/>
          </ac:spMkLst>
        </pc:spChg>
        <pc:spChg chg="mod topLvl">
          <ac:chgData name="Mohamed Walid AIT MAZOUZ" userId="b6d8cc92-3e31-4e17-bafd-664de3f5b64c" providerId="ADAL" clId="{5FCAA59E-00DA-448B-BBC8-B0EEC0FC7DBF}" dt="2024-05-10T11:12:20.008" v="710" actId="165"/>
          <ac:spMkLst>
            <pc:docMk/>
            <pc:sldMk cId="0" sldId="262"/>
            <ac:spMk id="1051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5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55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56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57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58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59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0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1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2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3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5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6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7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8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69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70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71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73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7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75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76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77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78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79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80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81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82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8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85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86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87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88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89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90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91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92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9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95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96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97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98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099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101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102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10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105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106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1:12:31.634" v="712" actId="165"/>
          <ac:spMkLst>
            <pc:docMk/>
            <pc:sldMk cId="0" sldId="262"/>
            <ac:spMk id="1107" creationId="{00000000-0000-0000-0000-000000000000}"/>
          </ac:spMkLst>
        </pc:spChg>
        <pc:grpChg chg="del">
          <ac:chgData name="Mohamed Walid AIT MAZOUZ" userId="b6d8cc92-3e31-4e17-bafd-664de3f5b64c" providerId="ADAL" clId="{5FCAA59E-00DA-448B-BBC8-B0EEC0FC7DBF}" dt="2024-05-10T11:12:20.008" v="710" actId="165"/>
          <ac:grpSpMkLst>
            <pc:docMk/>
            <pc:sldMk cId="0" sldId="262"/>
            <ac:grpSpMk id="1044" creationId="{00000000-0000-0000-0000-000000000000}"/>
          </ac:grpSpMkLst>
        </pc:grpChg>
        <pc:grpChg chg="del mod">
          <ac:chgData name="Mohamed Walid AIT MAZOUZ" userId="b6d8cc92-3e31-4e17-bafd-664de3f5b64c" providerId="ADAL" clId="{5FCAA59E-00DA-448B-BBC8-B0EEC0FC7DBF}" dt="2024-05-10T11:12:31.634" v="712" actId="165"/>
          <ac:grpSpMkLst>
            <pc:docMk/>
            <pc:sldMk cId="0" sldId="262"/>
            <ac:grpSpMk id="1052" creationId="{00000000-0000-0000-0000-000000000000}"/>
          </ac:grpSpMkLst>
        </pc:grpChg>
        <pc:grpChg chg="mod topLvl">
          <ac:chgData name="Mohamed Walid AIT MAZOUZ" userId="b6d8cc92-3e31-4e17-bafd-664de3f5b64c" providerId="ADAL" clId="{5FCAA59E-00DA-448B-BBC8-B0EEC0FC7DBF}" dt="2024-05-10T11:12:31.634" v="712" actId="165"/>
          <ac:grpSpMkLst>
            <pc:docMk/>
            <pc:sldMk cId="0" sldId="262"/>
            <ac:grpSpMk id="1053" creationId="{00000000-0000-0000-0000-000000000000}"/>
          </ac:grpSpMkLst>
        </pc:grpChg>
        <pc:grpChg chg="mod topLvl">
          <ac:chgData name="Mohamed Walid AIT MAZOUZ" userId="b6d8cc92-3e31-4e17-bafd-664de3f5b64c" providerId="ADAL" clId="{5FCAA59E-00DA-448B-BBC8-B0EEC0FC7DBF}" dt="2024-05-10T11:12:31.634" v="712" actId="165"/>
          <ac:grpSpMkLst>
            <pc:docMk/>
            <pc:sldMk cId="0" sldId="262"/>
            <ac:grpSpMk id="1072" creationId="{00000000-0000-0000-0000-000000000000}"/>
          </ac:grpSpMkLst>
        </pc:grpChg>
        <pc:grpChg chg="mod topLvl">
          <ac:chgData name="Mohamed Walid AIT MAZOUZ" userId="b6d8cc92-3e31-4e17-bafd-664de3f5b64c" providerId="ADAL" clId="{5FCAA59E-00DA-448B-BBC8-B0EEC0FC7DBF}" dt="2024-05-10T11:12:31.634" v="712" actId="165"/>
          <ac:grpSpMkLst>
            <pc:docMk/>
            <pc:sldMk cId="0" sldId="262"/>
            <ac:grpSpMk id="1083" creationId="{00000000-0000-0000-0000-000000000000}"/>
          </ac:grpSpMkLst>
        </pc:grpChg>
        <pc:grpChg chg="mod topLvl">
          <ac:chgData name="Mohamed Walid AIT MAZOUZ" userId="b6d8cc92-3e31-4e17-bafd-664de3f5b64c" providerId="ADAL" clId="{5FCAA59E-00DA-448B-BBC8-B0EEC0FC7DBF}" dt="2024-05-10T11:12:31.634" v="712" actId="165"/>
          <ac:grpSpMkLst>
            <pc:docMk/>
            <pc:sldMk cId="0" sldId="262"/>
            <ac:grpSpMk id="1093" creationId="{00000000-0000-0000-0000-000000000000}"/>
          </ac:grpSpMkLst>
        </pc:grpChg>
        <pc:grpChg chg="mod topLvl">
          <ac:chgData name="Mohamed Walid AIT MAZOUZ" userId="b6d8cc92-3e31-4e17-bafd-664de3f5b64c" providerId="ADAL" clId="{5FCAA59E-00DA-448B-BBC8-B0EEC0FC7DBF}" dt="2024-05-10T11:12:31.634" v="712" actId="165"/>
          <ac:grpSpMkLst>
            <pc:docMk/>
            <pc:sldMk cId="0" sldId="262"/>
            <ac:grpSpMk id="1100" creationId="{00000000-0000-0000-0000-000000000000}"/>
          </ac:grpSpMkLst>
        </pc:grpChg>
        <pc:grpChg chg="mod topLvl">
          <ac:chgData name="Mohamed Walid AIT MAZOUZ" userId="b6d8cc92-3e31-4e17-bafd-664de3f5b64c" providerId="ADAL" clId="{5FCAA59E-00DA-448B-BBC8-B0EEC0FC7DBF}" dt="2024-05-10T11:12:31.634" v="712" actId="165"/>
          <ac:grpSpMkLst>
            <pc:docMk/>
            <pc:sldMk cId="0" sldId="262"/>
            <ac:grpSpMk id="1103" creationId="{00000000-0000-0000-0000-000000000000}"/>
          </ac:grpSpMkLst>
        </pc:grpChg>
      </pc:sldChg>
      <pc:sldChg chg="addSp delSp modSp mod ord modAnim">
        <pc:chgData name="Mohamed Walid AIT MAZOUZ" userId="b6d8cc92-3e31-4e17-bafd-664de3f5b64c" providerId="ADAL" clId="{5FCAA59E-00DA-448B-BBC8-B0EEC0FC7DBF}" dt="2024-05-10T13:10:10.472" v="1116" actId="20577"/>
        <pc:sldMkLst>
          <pc:docMk/>
          <pc:sldMk cId="0" sldId="263"/>
        </pc:sldMkLst>
        <pc:spChg chg="add mod">
          <ac:chgData name="Mohamed Walid AIT MAZOUZ" userId="b6d8cc92-3e31-4e17-bafd-664de3f5b64c" providerId="ADAL" clId="{5FCAA59E-00DA-448B-BBC8-B0EEC0FC7DBF}" dt="2024-05-10T09:19:50.393" v="167" actId="1076"/>
          <ac:spMkLst>
            <pc:docMk/>
            <pc:sldMk cId="0" sldId="263"/>
            <ac:spMk id="12" creationId="{8DD3B2E0-1E0B-57CB-C8E5-EE116B79128C}"/>
          </ac:spMkLst>
        </pc:spChg>
        <pc:spChg chg="add mod">
          <ac:chgData name="Mohamed Walid AIT MAZOUZ" userId="b6d8cc92-3e31-4e17-bafd-664de3f5b64c" providerId="ADAL" clId="{5FCAA59E-00DA-448B-BBC8-B0EEC0FC7DBF}" dt="2024-05-10T09:21:15.238" v="244" actId="1035"/>
          <ac:spMkLst>
            <pc:docMk/>
            <pc:sldMk cId="0" sldId="263"/>
            <ac:spMk id="13" creationId="{2CDC4C17-3C5B-C28C-16EE-D9913D016527}"/>
          </ac:spMkLst>
        </pc:spChg>
        <pc:spChg chg="add mod">
          <ac:chgData name="Mohamed Walid AIT MAZOUZ" userId="b6d8cc92-3e31-4e17-bafd-664de3f5b64c" providerId="ADAL" clId="{5FCAA59E-00DA-448B-BBC8-B0EEC0FC7DBF}" dt="2024-05-10T13:10:10.472" v="1116" actId="20577"/>
          <ac:spMkLst>
            <pc:docMk/>
            <pc:sldMk cId="0" sldId="263"/>
            <ac:spMk id="14" creationId="{FF824B49-01A8-B3C6-3A63-7660C6C592D7}"/>
          </ac:spMkLst>
        </pc:spChg>
        <pc:spChg chg="mod">
          <ac:chgData name="Mohamed Walid AIT MAZOUZ" userId="b6d8cc92-3e31-4e17-bafd-664de3f5b64c" providerId="ADAL" clId="{5FCAA59E-00DA-448B-BBC8-B0EEC0FC7DBF}" dt="2024-05-10T09:06:32.577" v="78" actId="20577"/>
          <ac:spMkLst>
            <pc:docMk/>
            <pc:sldMk cId="0" sldId="263"/>
            <ac:spMk id="1131" creationId="{00000000-0000-0000-0000-000000000000}"/>
          </ac:spMkLst>
        </pc:spChg>
        <pc:spChg chg="del">
          <ac:chgData name="Mohamed Walid AIT MAZOUZ" userId="b6d8cc92-3e31-4e17-bafd-664de3f5b64c" providerId="ADAL" clId="{5FCAA59E-00DA-448B-BBC8-B0EEC0FC7DBF}" dt="2024-05-10T08:53:43.409" v="0" actId="478"/>
          <ac:spMkLst>
            <pc:docMk/>
            <pc:sldMk cId="0" sldId="263"/>
            <ac:spMk id="1145" creationId="{00000000-0000-0000-0000-000000000000}"/>
          </ac:spMkLst>
        </pc:spChg>
        <pc:spChg chg="del">
          <ac:chgData name="Mohamed Walid AIT MAZOUZ" userId="b6d8cc92-3e31-4e17-bafd-664de3f5b64c" providerId="ADAL" clId="{5FCAA59E-00DA-448B-BBC8-B0EEC0FC7DBF}" dt="2024-05-10T08:53:43.409" v="0" actId="478"/>
          <ac:spMkLst>
            <pc:docMk/>
            <pc:sldMk cId="0" sldId="263"/>
            <ac:spMk id="1146" creationId="{00000000-0000-0000-0000-000000000000}"/>
          </ac:spMkLst>
        </pc:spChg>
        <pc:spChg chg="del">
          <ac:chgData name="Mohamed Walid AIT MAZOUZ" userId="b6d8cc92-3e31-4e17-bafd-664de3f5b64c" providerId="ADAL" clId="{5FCAA59E-00DA-448B-BBC8-B0EEC0FC7DBF}" dt="2024-05-10T08:53:43.409" v="0" actId="478"/>
          <ac:spMkLst>
            <pc:docMk/>
            <pc:sldMk cId="0" sldId="263"/>
            <ac:spMk id="1153" creationId="{00000000-0000-0000-0000-000000000000}"/>
          </ac:spMkLst>
        </pc:spChg>
        <pc:spChg chg="del">
          <ac:chgData name="Mohamed Walid AIT MAZOUZ" userId="b6d8cc92-3e31-4e17-bafd-664de3f5b64c" providerId="ADAL" clId="{5FCAA59E-00DA-448B-BBC8-B0EEC0FC7DBF}" dt="2024-05-10T08:54:41.661" v="10" actId="478"/>
          <ac:spMkLst>
            <pc:docMk/>
            <pc:sldMk cId="0" sldId="263"/>
            <ac:spMk id="115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08:55:14.452" v="16" actId="164"/>
          <ac:spMkLst>
            <pc:docMk/>
            <pc:sldMk cId="0" sldId="263"/>
            <ac:spMk id="116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08:55:14.452" v="16" actId="164"/>
          <ac:spMkLst>
            <pc:docMk/>
            <pc:sldMk cId="0" sldId="263"/>
            <ac:spMk id="1170" creationId="{00000000-0000-0000-0000-000000000000}"/>
          </ac:spMkLst>
        </pc:spChg>
        <pc:grpChg chg="add mod">
          <ac:chgData name="Mohamed Walid AIT MAZOUZ" userId="b6d8cc92-3e31-4e17-bafd-664de3f5b64c" providerId="ADAL" clId="{5FCAA59E-00DA-448B-BBC8-B0EEC0FC7DBF}" dt="2024-05-10T08:55:18.682" v="17" actId="1076"/>
          <ac:grpSpMkLst>
            <pc:docMk/>
            <pc:sldMk cId="0" sldId="263"/>
            <ac:grpSpMk id="5" creationId="{DE3D7025-477B-F20A-FE9E-ED723835FB2D}"/>
          </ac:grpSpMkLst>
        </pc:grpChg>
        <pc:grpChg chg="mod">
          <ac:chgData name="Mohamed Walid AIT MAZOUZ" userId="b6d8cc92-3e31-4e17-bafd-664de3f5b64c" providerId="ADAL" clId="{5FCAA59E-00DA-448B-BBC8-B0EEC0FC7DBF}" dt="2024-05-10T08:55:14.452" v="16" actId="164"/>
          <ac:grpSpMkLst>
            <pc:docMk/>
            <pc:sldMk cId="0" sldId="263"/>
            <ac:grpSpMk id="1132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8:53:43.409" v="0" actId="478"/>
          <ac:grpSpMkLst>
            <pc:docMk/>
            <pc:sldMk cId="0" sldId="263"/>
            <ac:grpSpMk id="1139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8:53:43.409" v="0" actId="478"/>
          <ac:grpSpMkLst>
            <pc:docMk/>
            <pc:sldMk cId="0" sldId="263"/>
            <ac:grpSpMk id="1142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8:53:43.409" v="0" actId="478"/>
          <ac:grpSpMkLst>
            <pc:docMk/>
            <pc:sldMk cId="0" sldId="263"/>
            <ac:grpSpMk id="1147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8:53:43.409" v="0" actId="478"/>
          <ac:grpSpMkLst>
            <pc:docMk/>
            <pc:sldMk cId="0" sldId="263"/>
            <ac:grpSpMk id="1150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8:53:43.409" v="0" actId="478"/>
          <ac:grpSpMkLst>
            <pc:docMk/>
            <pc:sldMk cId="0" sldId="263"/>
            <ac:grpSpMk id="1155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8:53:43.409" v="0" actId="478"/>
          <ac:grpSpMkLst>
            <pc:docMk/>
            <pc:sldMk cId="0" sldId="263"/>
            <ac:grpSpMk id="1165" creationId="{00000000-0000-0000-0000-000000000000}"/>
          </ac:grpSpMkLst>
        </pc:grpChg>
        <pc:graphicFrameChg chg="add mod">
          <ac:chgData name="Mohamed Walid AIT MAZOUZ" userId="b6d8cc92-3e31-4e17-bafd-664de3f5b64c" providerId="ADAL" clId="{5FCAA59E-00DA-448B-BBC8-B0EEC0FC7DBF}" dt="2024-05-10T09:20:09.018" v="169" actId="14100"/>
          <ac:graphicFrameMkLst>
            <pc:docMk/>
            <pc:sldMk cId="0" sldId="263"/>
            <ac:graphicFrameMk id="4" creationId="{31F52C9A-0851-26B9-19DE-B78B20CF1C5C}"/>
          </ac:graphicFrameMkLst>
        </pc:graphicFrameChg>
        <pc:picChg chg="add del">
          <ac:chgData name="Mohamed Walid AIT MAZOUZ" userId="b6d8cc92-3e31-4e17-bafd-664de3f5b64c" providerId="ADAL" clId="{5FCAA59E-00DA-448B-BBC8-B0EEC0FC7DBF}" dt="2024-05-10T08:53:54.622" v="2" actId="22"/>
          <ac:picMkLst>
            <pc:docMk/>
            <pc:sldMk cId="0" sldId="263"/>
            <ac:picMk id="3" creationId="{1F1A1835-679A-7392-38A4-86F62219FBA1}"/>
          </ac:picMkLst>
        </pc:picChg>
        <pc:picChg chg="add mod">
          <ac:chgData name="Mohamed Walid AIT MAZOUZ" userId="b6d8cc92-3e31-4e17-bafd-664de3f5b64c" providerId="ADAL" clId="{5FCAA59E-00DA-448B-BBC8-B0EEC0FC7DBF}" dt="2024-05-10T08:56:01.618" v="24" actId="14100"/>
          <ac:picMkLst>
            <pc:docMk/>
            <pc:sldMk cId="0" sldId="263"/>
            <ac:picMk id="7" creationId="{CF813593-5FAF-7094-76B6-3EED3023994D}"/>
          </ac:picMkLst>
        </pc:picChg>
        <pc:picChg chg="add mod modCrop">
          <ac:chgData name="Mohamed Walid AIT MAZOUZ" userId="b6d8cc92-3e31-4e17-bafd-664de3f5b64c" providerId="ADAL" clId="{5FCAA59E-00DA-448B-BBC8-B0EEC0FC7DBF}" dt="2024-05-10T09:05:06.760" v="57" actId="14100"/>
          <ac:picMkLst>
            <pc:docMk/>
            <pc:sldMk cId="0" sldId="263"/>
            <ac:picMk id="9" creationId="{464EE53A-792F-5E7E-7E46-EFC56DC1D00B}"/>
          </ac:picMkLst>
        </pc:picChg>
        <pc:cxnChg chg="add mod">
          <ac:chgData name="Mohamed Walid AIT MAZOUZ" userId="b6d8cc92-3e31-4e17-bafd-664de3f5b64c" providerId="ADAL" clId="{5FCAA59E-00DA-448B-BBC8-B0EEC0FC7DBF}" dt="2024-05-10T09:06:04.608" v="62" actId="208"/>
          <ac:cxnSpMkLst>
            <pc:docMk/>
            <pc:sldMk cId="0" sldId="263"/>
            <ac:cxnSpMk id="11" creationId="{72E2EE81-BDBA-325F-757A-6563965F6F31}"/>
          </ac:cxnSpMkLst>
        </pc:cxnChg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64"/>
        </pc:sldMkLst>
      </pc:sldChg>
      <pc:sldChg chg="addSp modSp mod modShow">
        <pc:chgData name="Mohamed Walid AIT MAZOUZ" userId="b6d8cc92-3e31-4e17-bafd-664de3f5b64c" providerId="ADAL" clId="{5FCAA59E-00DA-448B-BBC8-B0EEC0FC7DBF}" dt="2024-05-10T12:04:07.027" v="1107" actId="14100"/>
        <pc:sldMkLst>
          <pc:docMk/>
          <pc:sldMk cId="0" sldId="265"/>
        </pc:sldMkLst>
        <pc:spChg chg="add mod">
          <ac:chgData name="Mohamed Walid AIT MAZOUZ" userId="b6d8cc92-3e31-4e17-bafd-664de3f5b64c" providerId="ADAL" clId="{5FCAA59E-00DA-448B-BBC8-B0EEC0FC7DBF}" dt="2024-05-10T12:04:07.027" v="1107" actId="14100"/>
          <ac:spMkLst>
            <pc:docMk/>
            <pc:sldMk cId="0" sldId="265"/>
            <ac:spMk id="2" creationId="{D5EA5BFE-D9BA-F753-F5A7-C625C55C0645}"/>
          </ac:spMkLst>
        </pc:spChg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66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67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68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69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70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71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72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73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74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75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76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77"/>
        </pc:sldMkLst>
      </pc:sldChg>
      <pc:sldChg chg="addSp modSp mod">
        <pc:chgData name="Mohamed Walid AIT MAZOUZ" userId="b6d8cc92-3e31-4e17-bafd-664de3f5b64c" providerId="ADAL" clId="{5FCAA59E-00DA-448B-BBC8-B0EEC0FC7DBF}" dt="2024-05-10T12:02:37.738" v="1092" actId="20577"/>
        <pc:sldMkLst>
          <pc:docMk/>
          <pc:sldMk cId="0" sldId="278"/>
        </pc:sldMkLst>
        <pc:spChg chg="add mod">
          <ac:chgData name="Mohamed Walid AIT MAZOUZ" userId="b6d8cc92-3e31-4e17-bafd-664de3f5b64c" providerId="ADAL" clId="{5FCAA59E-00DA-448B-BBC8-B0EEC0FC7DBF}" dt="2024-05-10T12:02:37.738" v="1092" actId="20577"/>
          <ac:spMkLst>
            <pc:docMk/>
            <pc:sldMk cId="0" sldId="278"/>
            <ac:spMk id="2" creationId="{558063BC-C857-2123-7B45-64F6FEBCB778}"/>
          </ac:spMkLst>
        </pc:spChg>
        <pc:picChg chg="add mod">
          <ac:chgData name="Mohamed Walid AIT MAZOUZ" userId="b6d8cc92-3e31-4e17-bafd-664de3f5b64c" providerId="ADAL" clId="{5FCAA59E-00DA-448B-BBC8-B0EEC0FC7DBF}" dt="2024-05-10T11:09:26.497" v="681" actId="14100"/>
          <ac:picMkLst>
            <pc:docMk/>
            <pc:sldMk cId="0" sldId="278"/>
            <ac:picMk id="3" creationId="{1E391268-3273-60E4-65AE-1E4738967F3F}"/>
          </ac:picMkLst>
        </pc:picChg>
        <pc:picChg chg="add mod">
          <ac:chgData name="Mohamed Walid AIT MAZOUZ" userId="b6d8cc92-3e31-4e17-bafd-664de3f5b64c" providerId="ADAL" clId="{5FCAA59E-00DA-448B-BBC8-B0EEC0FC7DBF}" dt="2024-05-10T11:09:28.732" v="682" actId="1076"/>
          <ac:picMkLst>
            <pc:docMk/>
            <pc:sldMk cId="0" sldId="278"/>
            <ac:picMk id="5" creationId="{17EAC7DA-F460-1BFA-F292-6FB50753F97F}"/>
          </ac:picMkLst>
        </pc:picChg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79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0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1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2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3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4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5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6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7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8"/>
        </pc:sldMkLst>
      </pc:sldChg>
      <pc:sldChg chg="mod modShow">
        <pc:chgData name="Mohamed Walid AIT MAZOUZ" userId="b6d8cc92-3e31-4e17-bafd-664de3f5b64c" providerId="ADAL" clId="{5FCAA59E-00DA-448B-BBC8-B0EEC0FC7DBF}" dt="2024-05-10T11:50:07.327" v="957" actId="729"/>
        <pc:sldMkLst>
          <pc:docMk/>
          <pc:sldMk cId="0" sldId="289"/>
        </pc:sldMkLst>
      </pc:sldChg>
      <pc:sldChg chg="addSp delSp modSp add mod">
        <pc:chgData name="Mohamed Walid AIT MAZOUZ" userId="b6d8cc92-3e31-4e17-bafd-664de3f5b64c" providerId="ADAL" clId="{5FCAA59E-00DA-448B-BBC8-B0EEC0FC7DBF}" dt="2024-05-10T13:10:14.696" v="1117" actId="20577"/>
        <pc:sldMkLst>
          <pc:docMk/>
          <pc:sldMk cId="450278418" sldId="290"/>
        </pc:sldMkLst>
        <pc:spChg chg="add mod">
          <ac:chgData name="Mohamed Walid AIT MAZOUZ" userId="b6d8cc92-3e31-4e17-bafd-664de3f5b64c" providerId="ADAL" clId="{5FCAA59E-00DA-448B-BBC8-B0EEC0FC7DBF}" dt="2024-05-10T09:29:33.013" v="250" actId="571"/>
          <ac:spMkLst>
            <pc:docMk/>
            <pc:sldMk cId="450278418" sldId="290"/>
            <ac:spMk id="2" creationId="{1857CCED-F078-AECE-4693-9AF880871B7B}"/>
          </ac:spMkLst>
        </pc:spChg>
        <pc:spChg chg="add mod">
          <ac:chgData name="Mohamed Walid AIT MAZOUZ" userId="b6d8cc92-3e31-4e17-bafd-664de3f5b64c" providerId="ADAL" clId="{5FCAA59E-00DA-448B-BBC8-B0EEC0FC7DBF}" dt="2024-05-10T13:10:14.696" v="1117" actId="20577"/>
          <ac:spMkLst>
            <pc:docMk/>
            <pc:sldMk cId="450278418" sldId="290"/>
            <ac:spMk id="15" creationId="{1D4A8C7D-CF89-9079-B7B7-975CBF0EF909}"/>
          </ac:spMkLst>
        </pc:spChg>
        <pc:spChg chg="mod">
          <ac:chgData name="Mohamed Walid AIT MAZOUZ" userId="b6d8cc92-3e31-4e17-bafd-664de3f5b64c" providerId="ADAL" clId="{5FCAA59E-00DA-448B-BBC8-B0EEC0FC7DBF}" dt="2024-05-10T10:14:08.576" v="513" actId="20577"/>
          <ac:spMkLst>
            <pc:docMk/>
            <pc:sldMk cId="450278418" sldId="290"/>
            <ac:spMk id="300" creationId="{00000000-0000-0000-0000-000000000000}"/>
          </ac:spMkLst>
        </pc:spChg>
        <pc:grpChg chg="del">
          <ac:chgData name="Mohamed Walid AIT MAZOUZ" userId="b6d8cc92-3e31-4e17-bafd-664de3f5b64c" providerId="ADAL" clId="{5FCAA59E-00DA-448B-BBC8-B0EEC0FC7DBF}" dt="2024-05-10T09:29:37.639" v="253" actId="478"/>
          <ac:grpSpMkLst>
            <pc:docMk/>
            <pc:sldMk cId="450278418" sldId="290"/>
            <ac:grpSpMk id="301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9:29:37.639" v="253" actId="478"/>
          <ac:grpSpMkLst>
            <pc:docMk/>
            <pc:sldMk cId="450278418" sldId="290"/>
            <ac:grpSpMk id="304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9:29:50.017" v="258" actId="478"/>
          <ac:grpSpMkLst>
            <pc:docMk/>
            <pc:sldMk cId="450278418" sldId="290"/>
            <ac:grpSpMk id="307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9:29:50.017" v="258" actId="478"/>
          <ac:grpSpMkLst>
            <pc:docMk/>
            <pc:sldMk cId="450278418" sldId="290"/>
            <ac:grpSpMk id="310" creationId="{00000000-0000-0000-0000-000000000000}"/>
          </ac:grpSpMkLst>
        </pc:grpChg>
        <pc:grpChg chg="mod ord">
          <ac:chgData name="Mohamed Walid AIT MAZOUZ" userId="b6d8cc92-3e31-4e17-bafd-664de3f5b64c" providerId="ADAL" clId="{5FCAA59E-00DA-448B-BBC8-B0EEC0FC7DBF}" dt="2024-05-10T11:57:01.057" v="1003" actId="166"/>
          <ac:grpSpMkLst>
            <pc:docMk/>
            <pc:sldMk cId="450278418" sldId="290"/>
            <ac:grpSpMk id="313" creationId="{00000000-0000-0000-0000-000000000000}"/>
          </ac:grpSpMkLst>
        </pc:grpChg>
        <pc:grpChg chg="add del">
          <ac:chgData name="Mohamed Walid AIT MAZOUZ" userId="b6d8cc92-3e31-4e17-bafd-664de3f5b64c" providerId="ADAL" clId="{5FCAA59E-00DA-448B-BBC8-B0EEC0FC7DBF}" dt="2024-05-10T09:29:34.666" v="252" actId="478"/>
          <ac:grpSpMkLst>
            <pc:docMk/>
            <pc:sldMk cId="450278418" sldId="290"/>
            <ac:grpSpMk id="648" creationId="{00000000-0000-0000-0000-000000000000}"/>
          </ac:grpSpMkLst>
        </pc:grpChg>
        <pc:grpChg chg="add del">
          <ac:chgData name="Mohamed Walid AIT MAZOUZ" userId="b6d8cc92-3e31-4e17-bafd-664de3f5b64c" providerId="ADAL" clId="{5FCAA59E-00DA-448B-BBC8-B0EEC0FC7DBF}" dt="2024-05-10T09:29:34.666" v="252" actId="478"/>
          <ac:grpSpMkLst>
            <pc:docMk/>
            <pc:sldMk cId="450278418" sldId="290"/>
            <ac:grpSpMk id="651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9:29:50.017" v="258" actId="478"/>
          <ac:grpSpMkLst>
            <pc:docMk/>
            <pc:sldMk cId="450278418" sldId="290"/>
            <ac:grpSpMk id="654" creationId="{00000000-0000-0000-0000-000000000000}"/>
          </ac:grpSpMkLst>
        </pc:grpChg>
        <pc:grpChg chg="del">
          <ac:chgData name="Mohamed Walid AIT MAZOUZ" userId="b6d8cc92-3e31-4e17-bafd-664de3f5b64c" providerId="ADAL" clId="{5FCAA59E-00DA-448B-BBC8-B0EEC0FC7DBF}" dt="2024-05-10T09:29:50.017" v="258" actId="478"/>
          <ac:grpSpMkLst>
            <pc:docMk/>
            <pc:sldMk cId="450278418" sldId="290"/>
            <ac:grpSpMk id="657" creationId="{00000000-0000-0000-0000-000000000000}"/>
          </ac:grpSpMkLst>
        </pc:grpChg>
        <pc:graphicFrameChg chg="add mod modGraphic">
          <ac:chgData name="Mohamed Walid AIT MAZOUZ" userId="b6d8cc92-3e31-4e17-bafd-664de3f5b64c" providerId="ADAL" clId="{5FCAA59E-00DA-448B-BBC8-B0EEC0FC7DBF}" dt="2024-05-10T11:58:55.196" v="1057" actId="20577"/>
          <ac:graphicFrameMkLst>
            <pc:docMk/>
            <pc:sldMk cId="450278418" sldId="290"/>
            <ac:graphicFrameMk id="3" creationId="{FFB1AE8C-1617-138B-F435-CF8E04F0D42B}"/>
          </ac:graphicFrameMkLst>
        </pc:graphicFrameChg>
        <pc:picChg chg="add mod">
          <ac:chgData name="Mohamed Walid AIT MAZOUZ" userId="b6d8cc92-3e31-4e17-bafd-664de3f5b64c" providerId="ADAL" clId="{5FCAA59E-00DA-448B-BBC8-B0EEC0FC7DBF}" dt="2024-05-10T11:57:47.030" v="1044" actId="1076"/>
          <ac:picMkLst>
            <pc:docMk/>
            <pc:sldMk cId="450278418" sldId="290"/>
            <ac:picMk id="5" creationId="{BDDBF77A-B683-72AA-D001-EF909229BA4D}"/>
          </ac:picMkLst>
        </pc:picChg>
        <pc:picChg chg="add mod">
          <ac:chgData name="Mohamed Walid AIT MAZOUZ" userId="b6d8cc92-3e31-4e17-bafd-664de3f5b64c" providerId="ADAL" clId="{5FCAA59E-00DA-448B-BBC8-B0EEC0FC7DBF}" dt="2024-05-10T11:58:19.795" v="1049" actId="1076"/>
          <ac:picMkLst>
            <pc:docMk/>
            <pc:sldMk cId="450278418" sldId="290"/>
            <ac:picMk id="7" creationId="{4B7A6AFF-D961-0788-7DCC-1FEA127008AA}"/>
          </ac:picMkLst>
        </pc:picChg>
        <pc:picChg chg="add mod">
          <ac:chgData name="Mohamed Walid AIT MAZOUZ" userId="b6d8cc92-3e31-4e17-bafd-664de3f5b64c" providerId="ADAL" clId="{5FCAA59E-00DA-448B-BBC8-B0EEC0FC7DBF}" dt="2024-05-10T11:58:33.594" v="1052" actId="1076"/>
          <ac:picMkLst>
            <pc:docMk/>
            <pc:sldMk cId="450278418" sldId="290"/>
            <ac:picMk id="8" creationId="{E07D3B6A-C3A2-9172-196A-D1B83BFB1EA8}"/>
          </ac:picMkLst>
        </pc:picChg>
        <pc:picChg chg="add mod">
          <ac:chgData name="Mohamed Walid AIT MAZOUZ" userId="b6d8cc92-3e31-4e17-bafd-664de3f5b64c" providerId="ADAL" clId="{5FCAA59E-00DA-448B-BBC8-B0EEC0FC7DBF}" dt="2024-05-10T11:58:08.251" v="1048" actId="1076"/>
          <ac:picMkLst>
            <pc:docMk/>
            <pc:sldMk cId="450278418" sldId="290"/>
            <ac:picMk id="9" creationId="{67E0AD71-A799-489E-34EB-3CE4094D1BD2}"/>
          </ac:picMkLst>
        </pc:picChg>
        <pc:picChg chg="add mod">
          <ac:chgData name="Mohamed Walid AIT MAZOUZ" userId="b6d8cc92-3e31-4e17-bafd-664de3f5b64c" providerId="ADAL" clId="{5FCAA59E-00DA-448B-BBC8-B0EEC0FC7DBF}" dt="2024-05-10T11:57:54.990" v="1046" actId="1076"/>
          <ac:picMkLst>
            <pc:docMk/>
            <pc:sldMk cId="450278418" sldId="290"/>
            <ac:picMk id="10" creationId="{EB124D98-E2F1-1630-EF68-13DE4B6C6AE0}"/>
          </ac:picMkLst>
        </pc:picChg>
        <pc:picChg chg="add mod">
          <ac:chgData name="Mohamed Walid AIT MAZOUZ" userId="b6d8cc92-3e31-4e17-bafd-664de3f5b64c" providerId="ADAL" clId="{5FCAA59E-00DA-448B-BBC8-B0EEC0FC7DBF}" dt="2024-05-10T11:58:26.067" v="1050" actId="1076"/>
          <ac:picMkLst>
            <pc:docMk/>
            <pc:sldMk cId="450278418" sldId="290"/>
            <ac:picMk id="11" creationId="{D793CBCF-C3C2-D93D-21BE-1D478F46B836}"/>
          </ac:picMkLst>
        </pc:picChg>
        <pc:picChg chg="add mod">
          <ac:chgData name="Mohamed Walid AIT MAZOUZ" userId="b6d8cc92-3e31-4e17-bafd-664de3f5b64c" providerId="ADAL" clId="{5FCAA59E-00DA-448B-BBC8-B0EEC0FC7DBF}" dt="2024-05-10T11:58:30.566" v="1051" actId="1076"/>
          <ac:picMkLst>
            <pc:docMk/>
            <pc:sldMk cId="450278418" sldId="290"/>
            <ac:picMk id="12" creationId="{E0CD8BAB-0F6B-01FE-9DED-F0A0823A1F94}"/>
          </ac:picMkLst>
        </pc:picChg>
        <pc:picChg chg="add mod">
          <ac:chgData name="Mohamed Walid AIT MAZOUZ" userId="b6d8cc92-3e31-4e17-bafd-664de3f5b64c" providerId="ADAL" clId="{5FCAA59E-00DA-448B-BBC8-B0EEC0FC7DBF}" dt="2024-05-10T11:57:51.453" v="1045" actId="1076"/>
          <ac:picMkLst>
            <pc:docMk/>
            <pc:sldMk cId="450278418" sldId="290"/>
            <ac:picMk id="13" creationId="{55FFE3BA-FBED-3C37-25AF-E5C8802A43E7}"/>
          </ac:picMkLst>
        </pc:picChg>
        <pc:picChg chg="add mod">
          <ac:chgData name="Mohamed Walid AIT MAZOUZ" userId="b6d8cc92-3e31-4e17-bafd-664de3f5b64c" providerId="ADAL" clId="{5FCAA59E-00DA-448B-BBC8-B0EEC0FC7DBF}" dt="2024-05-10T11:58:01.866" v="1047" actId="1076"/>
          <ac:picMkLst>
            <pc:docMk/>
            <pc:sldMk cId="450278418" sldId="290"/>
            <ac:picMk id="14" creationId="{B533EE45-E3EE-47F7-0B36-3A017F9BC9DF}"/>
          </ac:picMkLst>
        </pc:picChg>
        <pc:picChg chg="add mod">
          <ac:chgData name="Mohamed Walid AIT MAZOUZ" userId="b6d8cc92-3e31-4e17-bafd-664de3f5b64c" providerId="ADAL" clId="{5FCAA59E-00DA-448B-BBC8-B0EEC0FC7DBF}" dt="2024-05-10T09:33:31.607" v="293" actId="1076"/>
          <ac:picMkLst>
            <pc:docMk/>
            <pc:sldMk cId="450278418" sldId="290"/>
            <ac:picMk id="1026" creationId="{B9BAEDAE-1F02-6D31-1B9E-2D65BFAD5DB0}"/>
          </ac:picMkLst>
        </pc:picChg>
        <pc:picChg chg="add mod">
          <ac:chgData name="Mohamed Walid AIT MAZOUZ" userId="b6d8cc92-3e31-4e17-bafd-664de3f5b64c" providerId="ADAL" clId="{5FCAA59E-00DA-448B-BBC8-B0EEC0FC7DBF}" dt="2024-05-10T09:39:34.021" v="298" actId="1076"/>
          <ac:picMkLst>
            <pc:docMk/>
            <pc:sldMk cId="450278418" sldId="290"/>
            <ac:picMk id="1028" creationId="{BA7C10D0-82EF-5630-0238-4326CB84A5CE}"/>
          </ac:picMkLst>
        </pc:picChg>
        <pc:picChg chg="add mod">
          <ac:chgData name="Mohamed Walid AIT MAZOUZ" userId="b6d8cc92-3e31-4e17-bafd-664de3f5b64c" providerId="ADAL" clId="{5FCAA59E-00DA-448B-BBC8-B0EEC0FC7DBF}" dt="2024-05-10T09:58:25.316" v="311" actId="167"/>
          <ac:picMkLst>
            <pc:docMk/>
            <pc:sldMk cId="450278418" sldId="290"/>
            <ac:picMk id="1030" creationId="{B58448D0-443F-026B-4738-D57164709E7D}"/>
          </ac:picMkLst>
        </pc:picChg>
        <pc:cxnChg chg="del mod">
          <ac:chgData name="Mohamed Walid AIT MAZOUZ" userId="b6d8cc92-3e31-4e17-bafd-664de3f5b64c" providerId="ADAL" clId="{5FCAA59E-00DA-448B-BBC8-B0EEC0FC7DBF}" dt="2024-05-10T09:29:40.193" v="254" actId="478"/>
          <ac:cxnSpMkLst>
            <pc:docMk/>
            <pc:sldMk cId="450278418" sldId="290"/>
            <ac:cxnSpMk id="660" creationId="{00000000-0000-0000-0000-000000000000}"/>
          </ac:cxnSpMkLst>
        </pc:cxnChg>
        <pc:cxnChg chg="del mod">
          <ac:chgData name="Mohamed Walid AIT MAZOUZ" userId="b6d8cc92-3e31-4e17-bafd-664de3f5b64c" providerId="ADAL" clId="{5FCAA59E-00DA-448B-BBC8-B0EEC0FC7DBF}" dt="2024-05-10T09:29:42.122" v="255" actId="478"/>
          <ac:cxnSpMkLst>
            <pc:docMk/>
            <pc:sldMk cId="450278418" sldId="290"/>
            <ac:cxnSpMk id="661" creationId="{00000000-0000-0000-0000-000000000000}"/>
          </ac:cxnSpMkLst>
        </pc:cxnChg>
        <pc:cxnChg chg="del mod">
          <ac:chgData name="Mohamed Walid AIT MAZOUZ" userId="b6d8cc92-3e31-4e17-bafd-664de3f5b64c" providerId="ADAL" clId="{5FCAA59E-00DA-448B-BBC8-B0EEC0FC7DBF}" dt="2024-05-10T09:29:44.336" v="256" actId="478"/>
          <ac:cxnSpMkLst>
            <pc:docMk/>
            <pc:sldMk cId="450278418" sldId="290"/>
            <ac:cxnSpMk id="662" creationId="{00000000-0000-0000-0000-000000000000}"/>
          </ac:cxnSpMkLst>
        </pc:cxnChg>
        <pc:cxnChg chg="del mod">
          <ac:chgData name="Mohamed Walid AIT MAZOUZ" userId="b6d8cc92-3e31-4e17-bafd-664de3f5b64c" providerId="ADAL" clId="{5FCAA59E-00DA-448B-BBC8-B0EEC0FC7DBF}" dt="2024-05-10T09:29:46.076" v="257" actId="478"/>
          <ac:cxnSpMkLst>
            <pc:docMk/>
            <pc:sldMk cId="450278418" sldId="290"/>
            <ac:cxnSpMk id="663" creationId="{00000000-0000-0000-0000-000000000000}"/>
          </ac:cxnSpMkLst>
        </pc:cxnChg>
      </pc:sldChg>
      <pc:sldChg chg="addSp modSp mod">
        <pc:chgData name="Mohamed Walid AIT MAZOUZ" userId="b6d8cc92-3e31-4e17-bafd-664de3f5b64c" providerId="ADAL" clId="{5FCAA59E-00DA-448B-BBC8-B0EEC0FC7DBF}" dt="2024-05-10T12:03:38.706" v="1101" actId="14100"/>
        <pc:sldMkLst>
          <pc:docMk/>
          <pc:sldMk cId="4160356259" sldId="291"/>
        </pc:sldMkLst>
        <pc:spChg chg="add mod">
          <ac:chgData name="Mohamed Walid AIT MAZOUZ" userId="b6d8cc92-3e31-4e17-bafd-664de3f5b64c" providerId="ADAL" clId="{5FCAA59E-00DA-448B-BBC8-B0EEC0FC7DBF}" dt="2024-05-10T12:03:38.706" v="1101" actId="14100"/>
          <ac:spMkLst>
            <pc:docMk/>
            <pc:sldMk cId="4160356259" sldId="291"/>
            <ac:spMk id="2" creationId="{56A1DDFB-7B32-3DAD-9E54-E9F51E0BACC8}"/>
          </ac:spMkLst>
        </pc:spChg>
        <pc:spChg chg="mod">
          <ac:chgData name="Mohamed Walid AIT MAZOUZ" userId="b6d8cc92-3e31-4e17-bafd-664de3f5b64c" providerId="ADAL" clId="{5FCAA59E-00DA-448B-BBC8-B0EEC0FC7DBF}" dt="2024-05-10T11:53:16.080" v="958" actId="108"/>
          <ac:spMkLst>
            <pc:docMk/>
            <pc:sldMk cId="4160356259" sldId="291"/>
            <ac:spMk id="961" creationId="{00000000-0000-0000-0000-000000000000}"/>
          </ac:spMkLst>
        </pc:spChg>
        <pc:picChg chg="add mod">
          <ac:chgData name="Mohamed Walid AIT MAZOUZ" userId="b6d8cc92-3e31-4e17-bafd-664de3f5b64c" providerId="ADAL" clId="{5FCAA59E-00DA-448B-BBC8-B0EEC0FC7DBF}" dt="2024-05-10T11:35:03.342" v="948" actId="1076"/>
          <ac:picMkLst>
            <pc:docMk/>
            <pc:sldMk cId="4160356259" sldId="291"/>
            <ac:picMk id="3" creationId="{F71A3BA8-5A6A-7AF6-DD6E-C518FD764668}"/>
          </ac:picMkLst>
        </pc:picChg>
      </pc:sldChg>
      <pc:sldChg chg="addSp delSp modSp new del mod">
        <pc:chgData name="Mohamed Walid AIT MAZOUZ" userId="b6d8cc92-3e31-4e17-bafd-664de3f5b64c" providerId="ADAL" clId="{5FCAA59E-00DA-448B-BBC8-B0EEC0FC7DBF}" dt="2024-05-10T10:20:29.400" v="523" actId="47"/>
        <pc:sldMkLst>
          <pc:docMk/>
          <pc:sldMk cId="1706343606" sldId="292"/>
        </pc:sldMkLst>
        <pc:spChg chg="mod">
          <ac:chgData name="Mohamed Walid AIT MAZOUZ" userId="b6d8cc92-3e31-4e17-bafd-664de3f5b64c" providerId="ADAL" clId="{5FCAA59E-00DA-448B-BBC8-B0EEC0FC7DBF}" dt="2024-05-10T10:18:49.882" v="516"/>
          <ac:spMkLst>
            <pc:docMk/>
            <pc:sldMk cId="1706343606" sldId="292"/>
            <ac:spMk id="4" creationId="{5E278E92-5869-2484-C19A-CB8C98E1565F}"/>
          </ac:spMkLst>
        </pc:spChg>
        <pc:spChg chg="mod">
          <ac:chgData name="Mohamed Walid AIT MAZOUZ" userId="b6d8cc92-3e31-4e17-bafd-664de3f5b64c" providerId="ADAL" clId="{5FCAA59E-00DA-448B-BBC8-B0EEC0FC7DBF}" dt="2024-05-10T10:18:49.882" v="516"/>
          <ac:spMkLst>
            <pc:docMk/>
            <pc:sldMk cId="1706343606" sldId="292"/>
            <ac:spMk id="5" creationId="{D3955C2E-D094-A8B1-808B-F9270C4FFC6C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6" creationId="{DDE6B6A7-B6D7-BF6B-35F5-F987451CCE06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7" creationId="{B1E98DFA-BDD2-EB11-ECE8-439C22C9C79C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8" creationId="{94F01883-CFE8-71C9-8B67-1FA92F032528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9" creationId="{6F097C11-FB76-967C-B219-FDB34BD37BEA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10" creationId="{E0DDBA6A-E50C-0F2D-DB1F-49B98024BEEB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11" creationId="{18FBF7F3-2B07-B6AC-1D57-CDBBC1FFC149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12" creationId="{F81DC273-B9BE-E594-7A92-422BE35D8ED2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13" creationId="{3D168673-B78A-A210-616F-61051B0FF7B1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14" creationId="{447F373C-950F-175C-81E7-212CE5393851}"/>
          </ac:spMkLst>
        </pc:spChg>
        <pc:spChg chg="mod">
          <ac:chgData name="Mohamed Walid AIT MAZOUZ" userId="b6d8cc92-3e31-4e17-bafd-664de3f5b64c" providerId="ADAL" clId="{5FCAA59E-00DA-448B-BBC8-B0EEC0FC7DBF}" dt="2024-05-10T10:18:49.882" v="516"/>
          <ac:spMkLst>
            <pc:docMk/>
            <pc:sldMk cId="1706343606" sldId="292"/>
            <ac:spMk id="16" creationId="{2CDBBD7C-E179-3990-1ACC-985F3B8FA06D}"/>
          </ac:spMkLst>
        </pc:spChg>
        <pc:spChg chg="mod">
          <ac:chgData name="Mohamed Walid AIT MAZOUZ" userId="b6d8cc92-3e31-4e17-bafd-664de3f5b64c" providerId="ADAL" clId="{5FCAA59E-00DA-448B-BBC8-B0EEC0FC7DBF}" dt="2024-05-10T10:18:49.882" v="516"/>
          <ac:spMkLst>
            <pc:docMk/>
            <pc:sldMk cId="1706343606" sldId="292"/>
            <ac:spMk id="17" creationId="{275875E3-D073-87FE-F848-D674BC4D2356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18" creationId="{FE3C3B2C-67E8-9415-E6FE-817414089120}"/>
          </ac:spMkLst>
        </pc:spChg>
        <pc:spChg chg="mod">
          <ac:chgData name="Mohamed Walid AIT MAZOUZ" userId="b6d8cc92-3e31-4e17-bafd-664de3f5b64c" providerId="ADAL" clId="{5FCAA59E-00DA-448B-BBC8-B0EEC0FC7DBF}" dt="2024-05-10T10:18:49.882" v="516"/>
          <ac:spMkLst>
            <pc:docMk/>
            <pc:sldMk cId="1706343606" sldId="292"/>
            <ac:spMk id="20" creationId="{BD1C9E4E-F756-09ED-F75C-AE0D549A0F4C}"/>
          </ac:spMkLst>
        </pc:spChg>
        <pc:spChg chg="mod">
          <ac:chgData name="Mohamed Walid AIT MAZOUZ" userId="b6d8cc92-3e31-4e17-bafd-664de3f5b64c" providerId="ADAL" clId="{5FCAA59E-00DA-448B-BBC8-B0EEC0FC7DBF}" dt="2024-05-10T10:18:49.882" v="516"/>
          <ac:spMkLst>
            <pc:docMk/>
            <pc:sldMk cId="1706343606" sldId="292"/>
            <ac:spMk id="21" creationId="{C613C239-FB6B-7B65-9724-3A76ACE06883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22" creationId="{A8EA4E82-AE0F-4F89-4B28-8FE6F3346668}"/>
          </ac:spMkLst>
        </pc:spChg>
        <pc:spChg chg="mod">
          <ac:chgData name="Mohamed Walid AIT MAZOUZ" userId="b6d8cc92-3e31-4e17-bafd-664de3f5b64c" providerId="ADAL" clId="{5FCAA59E-00DA-448B-BBC8-B0EEC0FC7DBF}" dt="2024-05-10T10:18:49.882" v="516"/>
          <ac:spMkLst>
            <pc:docMk/>
            <pc:sldMk cId="1706343606" sldId="292"/>
            <ac:spMk id="24" creationId="{6A47012B-D9C4-48E7-E187-93528530269B}"/>
          </ac:spMkLst>
        </pc:spChg>
        <pc:spChg chg="mod">
          <ac:chgData name="Mohamed Walid AIT MAZOUZ" userId="b6d8cc92-3e31-4e17-bafd-664de3f5b64c" providerId="ADAL" clId="{5FCAA59E-00DA-448B-BBC8-B0EEC0FC7DBF}" dt="2024-05-10T10:18:49.882" v="516"/>
          <ac:spMkLst>
            <pc:docMk/>
            <pc:sldMk cId="1706343606" sldId="292"/>
            <ac:spMk id="25" creationId="{A3379E1C-9B64-1EF6-CF48-890A1E4DAB5A}"/>
          </ac:spMkLst>
        </pc:spChg>
        <pc:spChg chg="add mod">
          <ac:chgData name="Mohamed Walid AIT MAZOUZ" userId="b6d8cc92-3e31-4e17-bafd-664de3f5b64c" providerId="ADAL" clId="{5FCAA59E-00DA-448B-BBC8-B0EEC0FC7DBF}" dt="2024-05-10T10:18:57.489" v="517" actId="164"/>
          <ac:spMkLst>
            <pc:docMk/>
            <pc:sldMk cId="1706343606" sldId="292"/>
            <ac:spMk id="26" creationId="{B8516590-4F61-DFA2-139F-3636A61B2D3C}"/>
          </ac:spMkLst>
        </pc:spChg>
        <pc:grpChg chg="add mod">
          <ac:chgData name="Mohamed Walid AIT MAZOUZ" userId="b6d8cc92-3e31-4e17-bafd-664de3f5b64c" providerId="ADAL" clId="{5FCAA59E-00DA-448B-BBC8-B0EEC0FC7DBF}" dt="2024-05-10T10:18:57.489" v="517" actId="164"/>
          <ac:grpSpMkLst>
            <pc:docMk/>
            <pc:sldMk cId="1706343606" sldId="292"/>
            <ac:grpSpMk id="3" creationId="{B571851C-8003-6B3D-5647-370F7A8CCEB3}"/>
          </ac:grpSpMkLst>
        </pc:grpChg>
        <pc:grpChg chg="add mod">
          <ac:chgData name="Mohamed Walid AIT MAZOUZ" userId="b6d8cc92-3e31-4e17-bafd-664de3f5b64c" providerId="ADAL" clId="{5FCAA59E-00DA-448B-BBC8-B0EEC0FC7DBF}" dt="2024-05-10T10:18:57.489" v="517" actId="164"/>
          <ac:grpSpMkLst>
            <pc:docMk/>
            <pc:sldMk cId="1706343606" sldId="292"/>
            <ac:grpSpMk id="15" creationId="{AE269B81-6D2E-1D0B-73CE-53CB5A761F4E}"/>
          </ac:grpSpMkLst>
        </pc:grpChg>
        <pc:grpChg chg="add mod">
          <ac:chgData name="Mohamed Walid AIT MAZOUZ" userId="b6d8cc92-3e31-4e17-bafd-664de3f5b64c" providerId="ADAL" clId="{5FCAA59E-00DA-448B-BBC8-B0EEC0FC7DBF}" dt="2024-05-10T10:18:57.489" v="517" actId="164"/>
          <ac:grpSpMkLst>
            <pc:docMk/>
            <pc:sldMk cId="1706343606" sldId="292"/>
            <ac:grpSpMk id="19" creationId="{650C508D-8A87-760F-3661-B79E854E87D9}"/>
          </ac:grpSpMkLst>
        </pc:grpChg>
        <pc:grpChg chg="add mod">
          <ac:chgData name="Mohamed Walid AIT MAZOUZ" userId="b6d8cc92-3e31-4e17-bafd-664de3f5b64c" providerId="ADAL" clId="{5FCAA59E-00DA-448B-BBC8-B0EEC0FC7DBF}" dt="2024-05-10T10:18:57.489" v="517" actId="164"/>
          <ac:grpSpMkLst>
            <pc:docMk/>
            <pc:sldMk cId="1706343606" sldId="292"/>
            <ac:grpSpMk id="23" creationId="{E9704917-9B54-1A32-1D99-D2448E6A78EB}"/>
          </ac:grpSpMkLst>
        </pc:grpChg>
        <pc:grpChg chg="add del mod">
          <ac:chgData name="Mohamed Walid AIT MAZOUZ" userId="b6d8cc92-3e31-4e17-bafd-664de3f5b64c" providerId="ADAL" clId="{5FCAA59E-00DA-448B-BBC8-B0EEC0FC7DBF}" dt="2024-05-10T10:20:23.316" v="521" actId="478"/>
          <ac:grpSpMkLst>
            <pc:docMk/>
            <pc:sldMk cId="1706343606" sldId="292"/>
            <ac:grpSpMk id="27" creationId="{A9B157F5-9F56-0351-EE92-6CE6118C8946}"/>
          </ac:grpSpMkLst>
        </pc:grpChg>
      </pc:sldChg>
      <pc:sldChg chg="addSp delSp modSp add mod ord">
        <pc:chgData name="Mohamed Walid AIT MAZOUZ" userId="b6d8cc92-3e31-4e17-bafd-664de3f5b64c" providerId="ADAL" clId="{5FCAA59E-00DA-448B-BBC8-B0EEC0FC7DBF}" dt="2024-05-10T13:10:03.946" v="1115" actId="20577"/>
        <pc:sldMkLst>
          <pc:docMk/>
          <pc:sldMk cId="0" sldId="293"/>
        </pc:sldMkLst>
        <pc:spChg chg="add del mod">
          <ac:chgData name="Mohamed Walid AIT MAZOUZ" userId="b6d8cc92-3e31-4e17-bafd-664de3f5b64c" providerId="ADAL" clId="{5FCAA59E-00DA-448B-BBC8-B0EEC0FC7DBF}" dt="2024-05-10T10:20:54.583" v="527" actId="478"/>
          <ac:spMkLst>
            <pc:docMk/>
            <pc:sldMk cId="0" sldId="293"/>
            <ac:spMk id="26" creationId="{7D592A4E-103A-7F6E-AC94-9F17D1E986D8}"/>
          </ac:spMkLst>
        </pc:spChg>
        <pc:spChg chg="add mod">
          <ac:chgData name="Mohamed Walid AIT MAZOUZ" userId="b6d8cc92-3e31-4e17-bafd-664de3f5b64c" providerId="ADAL" clId="{5FCAA59E-00DA-448B-BBC8-B0EEC0FC7DBF}" dt="2024-05-10T10:21:29.055" v="542" actId="1076"/>
          <ac:spMkLst>
            <pc:docMk/>
            <pc:sldMk cId="0" sldId="293"/>
            <ac:spMk id="27" creationId="{80404F49-45EB-6B89-A1BE-531EF97FBB23}"/>
          </ac:spMkLst>
        </pc:spChg>
        <pc:spChg chg="add mod">
          <ac:chgData name="Mohamed Walid AIT MAZOUZ" userId="b6d8cc92-3e31-4e17-bafd-664de3f5b64c" providerId="ADAL" clId="{5FCAA59E-00DA-448B-BBC8-B0EEC0FC7DBF}" dt="2024-05-10T13:10:03.946" v="1115" actId="20577"/>
          <ac:spMkLst>
            <pc:docMk/>
            <pc:sldMk cId="0" sldId="293"/>
            <ac:spMk id="28" creationId="{291E73B6-3A6B-92D7-A08E-A0E17AF57FA3}"/>
          </ac:spMkLst>
        </pc:spChg>
      </pc:sldChg>
      <pc:sldChg chg="addSp modSp add del mod">
        <pc:chgData name="Mohamed Walid AIT MAZOUZ" userId="b6d8cc92-3e31-4e17-bafd-664de3f5b64c" providerId="ADAL" clId="{5FCAA59E-00DA-448B-BBC8-B0EEC0FC7DBF}" dt="2024-05-10T12:04:11.959" v="1110" actId="14100"/>
        <pc:sldMkLst>
          <pc:docMk/>
          <pc:sldMk cId="0" sldId="294"/>
        </pc:sldMkLst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16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17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18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2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25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31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42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43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44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45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46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47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48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49" creationId="{00000000-0000-0000-0000-000000000000}"/>
          </ac:spMkLst>
        </pc:spChg>
        <pc:spChg chg="mod">
          <ac:chgData name="Mohamed Walid AIT MAZOUZ" userId="b6d8cc92-3e31-4e17-bafd-664de3f5b64c" providerId="ADAL" clId="{5FCAA59E-00DA-448B-BBC8-B0EEC0FC7DBF}" dt="2024-05-10T10:28:13.704" v="641" actId="164"/>
          <ac:spMkLst>
            <pc:docMk/>
            <pc:sldMk cId="0" sldId="294"/>
            <ac:spMk id="50" creationId="{00000000-0000-0000-0000-000000000000}"/>
          </ac:spMkLst>
        </pc:spChg>
        <pc:spChg chg="add mod">
          <ac:chgData name="Mohamed Walid AIT MAZOUZ" userId="b6d8cc92-3e31-4e17-bafd-664de3f5b64c" providerId="ADAL" clId="{5FCAA59E-00DA-448B-BBC8-B0EEC0FC7DBF}" dt="2024-05-10T10:27:15.740" v="640" actId="20577"/>
          <ac:spMkLst>
            <pc:docMk/>
            <pc:sldMk cId="0" sldId="294"/>
            <ac:spMk id="51" creationId="{82672B06-0821-D6DE-7991-AEF979C6D1EB}"/>
          </ac:spMkLst>
        </pc:spChg>
        <pc:spChg chg="add mod">
          <ac:chgData name="Mohamed Walid AIT MAZOUZ" userId="b6d8cc92-3e31-4e17-bafd-664de3f5b64c" providerId="ADAL" clId="{5FCAA59E-00DA-448B-BBC8-B0EEC0FC7DBF}" dt="2024-05-10T12:04:11.959" v="1110" actId="14100"/>
          <ac:spMkLst>
            <pc:docMk/>
            <pc:sldMk cId="0" sldId="294"/>
            <ac:spMk id="53" creationId="{2BEE7565-EE75-9DE8-4F56-0ABCF259F3D3}"/>
          </ac:spMkLst>
        </pc:spChg>
        <pc:grpChg chg="mod">
          <ac:chgData name="Mohamed Walid AIT MAZOUZ" userId="b6d8cc92-3e31-4e17-bafd-664de3f5b64c" providerId="ADAL" clId="{5FCAA59E-00DA-448B-BBC8-B0EEC0FC7DBF}" dt="2024-05-10T10:28:13.704" v="641" actId="164"/>
          <ac:grpSpMkLst>
            <pc:docMk/>
            <pc:sldMk cId="0" sldId="294"/>
            <ac:grpSpMk id="2" creationId="{00000000-0000-0000-0000-000000000000}"/>
          </ac:grpSpMkLst>
        </pc:grpChg>
        <pc:grpChg chg="mod">
          <ac:chgData name="Mohamed Walid AIT MAZOUZ" userId="b6d8cc92-3e31-4e17-bafd-664de3f5b64c" providerId="ADAL" clId="{5FCAA59E-00DA-448B-BBC8-B0EEC0FC7DBF}" dt="2024-05-10T10:28:13.704" v="641" actId="164"/>
          <ac:grpSpMkLst>
            <pc:docMk/>
            <pc:sldMk cId="0" sldId="294"/>
            <ac:grpSpMk id="11" creationId="{00000000-0000-0000-0000-000000000000}"/>
          </ac:grpSpMkLst>
        </pc:grpChg>
        <pc:grpChg chg="mod">
          <ac:chgData name="Mohamed Walid AIT MAZOUZ" userId="b6d8cc92-3e31-4e17-bafd-664de3f5b64c" providerId="ADAL" clId="{5FCAA59E-00DA-448B-BBC8-B0EEC0FC7DBF}" dt="2024-05-10T10:28:13.704" v="641" actId="164"/>
          <ac:grpSpMkLst>
            <pc:docMk/>
            <pc:sldMk cId="0" sldId="294"/>
            <ac:grpSpMk id="19" creationId="{00000000-0000-0000-0000-000000000000}"/>
          </ac:grpSpMkLst>
        </pc:grpChg>
        <pc:grpChg chg="mod">
          <ac:chgData name="Mohamed Walid AIT MAZOUZ" userId="b6d8cc92-3e31-4e17-bafd-664de3f5b64c" providerId="ADAL" clId="{5FCAA59E-00DA-448B-BBC8-B0EEC0FC7DBF}" dt="2024-05-10T10:28:13.704" v="641" actId="164"/>
          <ac:grpSpMkLst>
            <pc:docMk/>
            <pc:sldMk cId="0" sldId="294"/>
            <ac:grpSpMk id="26" creationId="{00000000-0000-0000-0000-000000000000}"/>
          </ac:grpSpMkLst>
        </pc:grpChg>
        <pc:grpChg chg="mod">
          <ac:chgData name="Mohamed Walid AIT MAZOUZ" userId="b6d8cc92-3e31-4e17-bafd-664de3f5b64c" providerId="ADAL" clId="{5FCAA59E-00DA-448B-BBC8-B0EEC0FC7DBF}" dt="2024-05-10T10:28:13.704" v="641" actId="164"/>
          <ac:grpSpMkLst>
            <pc:docMk/>
            <pc:sldMk cId="0" sldId="294"/>
            <ac:grpSpMk id="32" creationId="{00000000-0000-0000-0000-000000000000}"/>
          </ac:grpSpMkLst>
        </pc:grpChg>
        <pc:grpChg chg="mod">
          <ac:chgData name="Mohamed Walid AIT MAZOUZ" userId="b6d8cc92-3e31-4e17-bafd-664de3f5b64c" providerId="ADAL" clId="{5FCAA59E-00DA-448B-BBC8-B0EEC0FC7DBF}" dt="2024-05-10T10:28:13.704" v="641" actId="164"/>
          <ac:grpSpMkLst>
            <pc:docMk/>
            <pc:sldMk cId="0" sldId="294"/>
            <ac:grpSpMk id="37" creationId="{00000000-0000-0000-0000-000000000000}"/>
          </ac:grpSpMkLst>
        </pc:grpChg>
        <pc:grpChg chg="add mod">
          <ac:chgData name="Mohamed Walid AIT MAZOUZ" userId="b6d8cc92-3e31-4e17-bafd-664de3f5b64c" providerId="ADAL" clId="{5FCAA59E-00DA-448B-BBC8-B0EEC0FC7DBF}" dt="2024-05-10T10:28:18.654" v="662" actId="1036"/>
          <ac:grpSpMkLst>
            <pc:docMk/>
            <pc:sldMk cId="0" sldId="294"/>
            <ac:grpSpMk id="52" creationId="{2AA8D38A-4188-E8F5-8DAE-2683B7CCE852}"/>
          </ac:grpSpMkLst>
        </pc:grpChg>
      </pc:sldChg>
      <pc:sldChg chg="addSp modSp mod">
        <pc:chgData name="Mohamed Walid AIT MAZOUZ" userId="b6d8cc92-3e31-4e17-bafd-664de3f5b64c" providerId="ADAL" clId="{5FCAA59E-00DA-448B-BBC8-B0EEC0FC7DBF}" dt="2024-05-10T12:03:19.790" v="1097" actId="20577"/>
        <pc:sldMkLst>
          <pc:docMk/>
          <pc:sldMk cId="902921000" sldId="296"/>
        </pc:sldMkLst>
        <pc:spChg chg="add mod">
          <ac:chgData name="Mohamed Walid AIT MAZOUZ" userId="b6d8cc92-3e31-4e17-bafd-664de3f5b64c" providerId="ADAL" clId="{5FCAA59E-00DA-448B-BBC8-B0EEC0FC7DBF}" dt="2024-05-10T12:03:19.790" v="1097" actId="20577"/>
          <ac:spMkLst>
            <pc:docMk/>
            <pc:sldMk cId="902921000" sldId="296"/>
            <ac:spMk id="2" creationId="{91DA7BE7-364C-40B3-0B9D-1B02E3C6A21A}"/>
          </ac:spMkLst>
        </pc:spChg>
      </pc:sldChg>
      <pc:sldChg chg="addSp modSp mod">
        <pc:chgData name="Mohamed Walid AIT MAZOUZ" userId="b6d8cc92-3e31-4e17-bafd-664de3f5b64c" providerId="ADAL" clId="{5FCAA59E-00DA-448B-BBC8-B0EEC0FC7DBF}" dt="2024-05-10T12:03:24.864" v="1098" actId="20577"/>
        <pc:sldMkLst>
          <pc:docMk/>
          <pc:sldMk cId="3892146452" sldId="297"/>
        </pc:sldMkLst>
        <pc:spChg chg="add mod">
          <ac:chgData name="Mohamed Walid AIT MAZOUZ" userId="b6d8cc92-3e31-4e17-bafd-664de3f5b64c" providerId="ADAL" clId="{5FCAA59E-00DA-448B-BBC8-B0EEC0FC7DBF}" dt="2024-05-10T12:03:24.864" v="1098" actId="20577"/>
          <ac:spMkLst>
            <pc:docMk/>
            <pc:sldMk cId="3892146452" sldId="297"/>
            <ac:spMk id="2" creationId="{8EFECC7C-43F5-8C87-0337-2F63B85AB3A2}"/>
          </ac:spMkLst>
        </pc:spChg>
      </pc:sldChg>
      <pc:sldChg chg="addSp modSp mod">
        <pc:chgData name="Mohamed Walid AIT MAZOUZ" userId="b6d8cc92-3e31-4e17-bafd-664de3f5b64c" providerId="ADAL" clId="{5FCAA59E-00DA-448B-BBC8-B0EEC0FC7DBF}" dt="2024-05-10T12:03:45.420" v="1104" actId="14100"/>
        <pc:sldMkLst>
          <pc:docMk/>
          <pc:sldMk cId="357915414" sldId="298"/>
        </pc:sldMkLst>
        <pc:spChg chg="add mod">
          <ac:chgData name="Mohamed Walid AIT MAZOUZ" userId="b6d8cc92-3e31-4e17-bafd-664de3f5b64c" providerId="ADAL" clId="{5FCAA59E-00DA-448B-BBC8-B0EEC0FC7DBF}" dt="2024-05-10T12:03:45.420" v="1104" actId="14100"/>
          <ac:spMkLst>
            <pc:docMk/>
            <pc:sldMk cId="357915414" sldId="298"/>
            <ac:spMk id="2" creationId="{B2087C60-D9CE-296E-3095-B4CC3B8E335E}"/>
          </ac:spMkLst>
        </pc:spChg>
      </pc:sldChg>
      <pc:sldChg chg="addSp delSp modSp mod">
        <pc:chgData name="Mohamed Walid AIT MAZOUZ" userId="b6d8cc92-3e31-4e17-bafd-664de3f5b64c" providerId="ADAL" clId="{5FCAA59E-00DA-448B-BBC8-B0EEC0FC7DBF}" dt="2024-05-10T12:02:14.066" v="1089" actId="478"/>
        <pc:sldMkLst>
          <pc:docMk/>
          <pc:sldMk cId="2437592774" sldId="299"/>
        </pc:sldMkLst>
        <pc:spChg chg="add del mod">
          <ac:chgData name="Mohamed Walid AIT MAZOUZ" userId="b6d8cc92-3e31-4e17-bafd-664de3f5b64c" providerId="ADAL" clId="{5FCAA59E-00DA-448B-BBC8-B0EEC0FC7DBF}" dt="2024-05-10T12:02:14.066" v="1089" actId="478"/>
          <ac:spMkLst>
            <pc:docMk/>
            <pc:sldMk cId="2437592774" sldId="299"/>
            <ac:spMk id="2" creationId="{15621776-BB67-E151-DD23-D5C16CB47FE3}"/>
          </ac:spMkLst>
        </pc:spChg>
      </pc:sldChg>
      <pc:sldChg chg="addSp delSp modSp add mod">
        <pc:chgData name="Mohamed Walid AIT MAZOUZ" userId="b6d8cc92-3e31-4e17-bafd-664de3f5b64c" providerId="ADAL" clId="{5FCAA59E-00DA-448B-BBC8-B0EEC0FC7DBF}" dt="2024-05-10T14:10:29.954" v="1200" actId="27918"/>
        <pc:sldMkLst>
          <pc:docMk/>
          <pc:sldMk cId="4101576043" sldId="307"/>
        </pc:sldMkLst>
        <pc:spChg chg="mod">
          <ac:chgData name="Mohamed Walid AIT MAZOUZ" userId="b6d8cc92-3e31-4e17-bafd-664de3f5b64c" providerId="ADAL" clId="{5FCAA59E-00DA-448B-BBC8-B0EEC0FC7DBF}" dt="2024-05-10T14:05:56.328" v="1123" actId="20577"/>
          <ac:spMkLst>
            <pc:docMk/>
            <pc:sldMk cId="4101576043" sldId="307"/>
            <ac:spMk id="51" creationId="{82672B06-0821-D6DE-7991-AEF979C6D1EB}"/>
          </ac:spMkLst>
        </pc:spChg>
        <pc:spChg chg="mod">
          <ac:chgData name="Mohamed Walid AIT MAZOUZ" userId="b6d8cc92-3e31-4e17-bafd-664de3f5b64c" providerId="ADAL" clId="{5FCAA59E-00DA-448B-BBC8-B0EEC0FC7DBF}" dt="2024-05-10T14:08:57.941" v="1197" actId="20577"/>
          <ac:spMkLst>
            <pc:docMk/>
            <pc:sldMk cId="4101576043" sldId="307"/>
            <ac:spMk id="53" creationId="{2BEE7565-EE75-9DE8-4F56-0ABCF259F3D3}"/>
          </ac:spMkLst>
        </pc:spChg>
        <pc:spChg chg="add mod">
          <ac:chgData name="Mohamed Walid AIT MAZOUZ" userId="b6d8cc92-3e31-4e17-bafd-664de3f5b64c" providerId="ADAL" clId="{5FCAA59E-00DA-448B-BBC8-B0EEC0FC7DBF}" dt="2024-05-10T14:08:52.125" v="1195" actId="1076"/>
          <ac:spMkLst>
            <pc:docMk/>
            <pc:sldMk cId="4101576043" sldId="307"/>
            <ac:spMk id="55" creationId="{C35B6089-12F2-B189-2F3A-E62EA647DDD2}"/>
          </ac:spMkLst>
        </pc:spChg>
        <pc:grpChg chg="del">
          <ac:chgData name="Mohamed Walid AIT MAZOUZ" userId="b6d8cc92-3e31-4e17-bafd-664de3f5b64c" providerId="ADAL" clId="{5FCAA59E-00DA-448B-BBC8-B0EEC0FC7DBF}" dt="2024-05-10T14:05:51.987" v="1119" actId="478"/>
          <ac:grpSpMkLst>
            <pc:docMk/>
            <pc:sldMk cId="4101576043" sldId="307"/>
            <ac:grpSpMk id="52" creationId="{2AA8D38A-4188-E8F5-8DAE-2683B7CCE852}"/>
          </ac:grpSpMkLst>
        </pc:grpChg>
        <pc:graphicFrameChg chg="add mod">
          <ac:chgData name="Mohamed Walid AIT MAZOUZ" userId="b6d8cc92-3e31-4e17-bafd-664de3f5b64c" providerId="ADAL" clId="{5FCAA59E-00DA-448B-BBC8-B0EEC0FC7DBF}" dt="2024-05-10T14:07:03.284" v="1134" actId="1076"/>
          <ac:graphicFrameMkLst>
            <pc:docMk/>
            <pc:sldMk cId="4101576043" sldId="307"/>
            <ac:graphicFrameMk id="54" creationId="{FCD0E825-4E6F-A356-BAE6-B488C1122CBB}"/>
          </ac:graphicFrameMkLst>
        </pc:graphicFrameChg>
      </pc:sldChg>
      <pc:sldChg chg="add del">
        <pc:chgData name="Mohamed Walid AIT MAZOUZ" userId="b6d8cc92-3e31-4e17-bafd-664de3f5b64c" providerId="ADAL" clId="{5FCAA59E-00DA-448B-BBC8-B0EEC0FC7DBF}" dt="2024-05-10T14:05:59.872" v="1125"/>
        <pc:sldMkLst>
          <pc:docMk/>
          <pc:sldMk cId="179282860" sldId="308"/>
        </pc:sldMkLst>
      </pc:sldChg>
      <pc:sldChg chg="ord">
        <pc:chgData name="Mohamed Walid AIT MAZOUZ" userId="b6d8cc92-3e31-4e17-bafd-664de3f5b64c" providerId="ADAL" clId="{5FCAA59E-00DA-448B-BBC8-B0EEC0FC7DBF}" dt="2024-05-10T14:06:38.082" v="1131"/>
        <pc:sldMkLst>
          <pc:docMk/>
          <pc:sldMk cId="1189002683" sldId="308"/>
        </pc:sldMkLst>
      </pc:sldChg>
    </pc:docChg>
  </pc:docChgLst>
  <pc:docChgLst>
    <pc:chgData name="Ahmed Taha LAMRANI" userId="c8ab6e03-1520-4ab7-8893-b0adc02db08f" providerId="ADAL" clId="{EE4AB34E-4123-494D-86A8-162DAF9EF652}"/>
    <pc:docChg chg="undo custSel addSld delSld modSld sldOrd">
      <pc:chgData name="Ahmed Taha LAMRANI" userId="c8ab6e03-1520-4ab7-8893-b0adc02db08f" providerId="ADAL" clId="{EE4AB34E-4123-494D-86A8-162DAF9EF652}" dt="2024-05-10T14:19:13.228" v="831"/>
      <pc:docMkLst>
        <pc:docMk/>
      </pc:docMkLst>
      <pc:sldChg chg="addSp delSp modSp del mod ord">
        <pc:chgData name="Ahmed Taha LAMRANI" userId="c8ab6e03-1520-4ab7-8893-b0adc02db08f" providerId="ADAL" clId="{EE4AB34E-4123-494D-86A8-162DAF9EF652}" dt="2024-05-10T11:03:08.085" v="382" actId="47"/>
        <pc:sldMkLst>
          <pc:docMk/>
          <pc:sldMk cId="0" sldId="260"/>
        </pc:sldMkLst>
        <pc:spChg chg="mod">
          <ac:chgData name="Ahmed Taha LAMRANI" userId="c8ab6e03-1520-4ab7-8893-b0adc02db08f" providerId="ADAL" clId="{EE4AB34E-4123-494D-86A8-162DAF9EF652}" dt="2024-05-10T10:15:51.061" v="50"/>
          <ac:spMkLst>
            <pc:docMk/>
            <pc:sldMk cId="0" sldId="260"/>
            <ac:spMk id="5" creationId="{A7A50F33-1125-2A56-4954-F523F043B632}"/>
          </ac:spMkLst>
        </pc:spChg>
        <pc:spChg chg="mod">
          <ac:chgData name="Ahmed Taha LAMRANI" userId="c8ab6e03-1520-4ab7-8893-b0adc02db08f" providerId="ADAL" clId="{EE4AB34E-4123-494D-86A8-162DAF9EF652}" dt="2024-05-10T10:15:51.061" v="50"/>
          <ac:spMkLst>
            <pc:docMk/>
            <pc:sldMk cId="0" sldId="260"/>
            <ac:spMk id="6" creationId="{3FCFCEC4-50E0-A068-40E6-6ED90741BA37}"/>
          </ac:spMkLst>
        </pc:spChg>
        <pc:spChg chg="mod">
          <ac:chgData name="Ahmed Taha LAMRANI" userId="c8ab6e03-1520-4ab7-8893-b0adc02db08f" providerId="ADAL" clId="{EE4AB34E-4123-494D-86A8-162DAF9EF652}" dt="2024-05-10T10:16:21.126" v="58" actId="26606"/>
          <ac:spMkLst>
            <pc:docMk/>
            <pc:sldMk cId="0" sldId="260"/>
            <ac:spMk id="944" creationId="{00000000-0000-0000-0000-000000000000}"/>
          </ac:spMkLst>
        </pc:spChg>
        <pc:spChg chg="del topLvl">
          <ac:chgData name="Ahmed Taha LAMRANI" userId="c8ab6e03-1520-4ab7-8893-b0adc02db08f" providerId="ADAL" clId="{EE4AB34E-4123-494D-86A8-162DAF9EF652}" dt="2024-05-10T10:14:19.758" v="35" actId="478"/>
          <ac:spMkLst>
            <pc:docMk/>
            <pc:sldMk cId="0" sldId="260"/>
            <ac:spMk id="949" creationId="{00000000-0000-0000-0000-000000000000}"/>
          </ac:spMkLst>
        </pc:spChg>
        <pc:spChg chg="del mod topLvl">
          <ac:chgData name="Ahmed Taha LAMRANI" userId="c8ab6e03-1520-4ab7-8893-b0adc02db08f" providerId="ADAL" clId="{EE4AB34E-4123-494D-86A8-162DAF9EF652}" dt="2024-05-10T10:14:21.569" v="36" actId="478"/>
          <ac:spMkLst>
            <pc:docMk/>
            <pc:sldMk cId="0" sldId="260"/>
            <ac:spMk id="950" creationId="{00000000-0000-0000-0000-000000000000}"/>
          </ac:spMkLst>
        </pc:spChg>
        <pc:spChg chg="del topLvl">
          <ac:chgData name="Ahmed Taha LAMRANI" userId="c8ab6e03-1520-4ab7-8893-b0adc02db08f" providerId="ADAL" clId="{EE4AB34E-4123-494D-86A8-162DAF9EF652}" dt="2024-05-10T10:14:25.279" v="37" actId="478"/>
          <ac:spMkLst>
            <pc:docMk/>
            <pc:sldMk cId="0" sldId="260"/>
            <ac:spMk id="955" creationId="{00000000-0000-0000-0000-000000000000}"/>
          </ac:spMkLst>
        </pc:spChg>
        <pc:spChg chg="del topLvl">
          <ac:chgData name="Ahmed Taha LAMRANI" userId="c8ab6e03-1520-4ab7-8893-b0adc02db08f" providerId="ADAL" clId="{EE4AB34E-4123-494D-86A8-162DAF9EF652}" dt="2024-05-10T10:14:29.593" v="38" actId="478"/>
          <ac:spMkLst>
            <pc:docMk/>
            <pc:sldMk cId="0" sldId="260"/>
            <ac:spMk id="956" creationId="{00000000-0000-0000-0000-000000000000}"/>
          </ac:spMkLst>
        </pc:spChg>
        <pc:grpChg chg="add del mod">
          <ac:chgData name="Ahmed Taha LAMRANI" userId="c8ab6e03-1520-4ab7-8893-b0adc02db08f" providerId="ADAL" clId="{EE4AB34E-4123-494D-86A8-162DAF9EF652}" dt="2024-05-10T10:16:43.616" v="62" actId="478"/>
          <ac:grpSpMkLst>
            <pc:docMk/>
            <pc:sldMk cId="0" sldId="260"/>
            <ac:grpSpMk id="4" creationId="{E52707EB-7AD3-EB0A-4FD9-5F92FFF60693}"/>
          </ac:grpSpMkLst>
        </pc:grpChg>
        <pc:grpChg chg="del">
          <ac:chgData name="Ahmed Taha LAMRANI" userId="c8ab6e03-1520-4ab7-8893-b0adc02db08f" providerId="ADAL" clId="{EE4AB34E-4123-494D-86A8-162DAF9EF652}" dt="2024-05-10T10:14:29.593" v="38" actId="478"/>
          <ac:grpSpMkLst>
            <pc:docMk/>
            <pc:sldMk cId="0" sldId="260"/>
            <ac:grpSpMk id="700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0:14:15.367" v="33" actId="478"/>
          <ac:grpSpMkLst>
            <pc:docMk/>
            <pc:sldMk cId="0" sldId="260"/>
            <ac:grpSpMk id="945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0:14:19.758" v="35" actId="478"/>
          <ac:grpSpMkLst>
            <pc:docMk/>
            <pc:sldMk cId="0" sldId="260"/>
            <ac:grpSpMk id="948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0:14:29.593" v="38" actId="478"/>
          <ac:grpSpMkLst>
            <pc:docMk/>
            <pc:sldMk cId="0" sldId="260"/>
            <ac:grpSpMk id="951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0:14:25.279" v="37" actId="478"/>
          <ac:grpSpMkLst>
            <pc:docMk/>
            <pc:sldMk cId="0" sldId="260"/>
            <ac:grpSpMk id="954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0:14:29.593" v="38" actId="478"/>
          <ac:grpSpMkLst>
            <pc:docMk/>
            <pc:sldMk cId="0" sldId="260"/>
            <ac:grpSpMk id="957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0:14:29.593" v="38" actId="478"/>
          <ac:grpSpMkLst>
            <pc:docMk/>
            <pc:sldMk cId="0" sldId="260"/>
            <ac:grpSpMk id="960" creationId="{00000000-0000-0000-0000-000000000000}"/>
          </ac:grpSpMkLst>
        </pc:grpChg>
        <pc:graphicFrameChg chg="add del mod modGraphic">
          <ac:chgData name="Ahmed Taha LAMRANI" userId="c8ab6e03-1520-4ab7-8893-b0adc02db08f" providerId="ADAL" clId="{EE4AB34E-4123-494D-86A8-162DAF9EF652}" dt="2024-05-10T10:22:58.631" v="85" actId="478"/>
          <ac:graphicFrameMkLst>
            <pc:docMk/>
            <pc:sldMk cId="0" sldId="260"/>
            <ac:graphicFrameMk id="11" creationId="{CC727900-0AFF-924F-0878-72C372AE028B}"/>
          </ac:graphicFrameMkLst>
        </pc:graphicFrameChg>
        <pc:graphicFrameChg chg="add del mod">
          <ac:chgData name="Ahmed Taha LAMRANI" userId="c8ab6e03-1520-4ab7-8893-b0adc02db08f" providerId="ADAL" clId="{EE4AB34E-4123-494D-86A8-162DAF9EF652}" dt="2024-05-10T10:23:05.855" v="87" actId="478"/>
          <ac:graphicFrameMkLst>
            <pc:docMk/>
            <pc:sldMk cId="0" sldId="260"/>
            <ac:graphicFrameMk id="12" creationId="{236C0186-1FC2-6ACF-E282-5FE829FF1E5B}"/>
          </ac:graphicFrameMkLst>
        </pc:graphicFrameChg>
        <pc:picChg chg="add del mod">
          <ac:chgData name="Ahmed Taha LAMRANI" userId="c8ab6e03-1520-4ab7-8893-b0adc02db08f" providerId="ADAL" clId="{EE4AB34E-4123-494D-86A8-162DAF9EF652}" dt="2024-05-10T10:16:42.782" v="61" actId="478"/>
          <ac:picMkLst>
            <pc:docMk/>
            <pc:sldMk cId="0" sldId="260"/>
            <ac:picMk id="3" creationId="{79CEF77C-2016-E693-DAE0-17C09949F294}"/>
          </ac:picMkLst>
        </pc:picChg>
        <pc:picChg chg="add del mod">
          <ac:chgData name="Ahmed Taha LAMRANI" userId="c8ab6e03-1520-4ab7-8893-b0adc02db08f" providerId="ADAL" clId="{EE4AB34E-4123-494D-86A8-162DAF9EF652}" dt="2024-05-10T10:29:26.479" v="117" actId="478"/>
          <ac:picMkLst>
            <pc:docMk/>
            <pc:sldMk cId="0" sldId="260"/>
            <ac:picMk id="8" creationId="{04A8C24B-5FAA-F199-8862-78C8F46852F8}"/>
          </ac:picMkLst>
        </pc:picChg>
        <pc:picChg chg="add del mod">
          <ac:chgData name="Ahmed Taha LAMRANI" userId="c8ab6e03-1520-4ab7-8893-b0adc02db08f" providerId="ADAL" clId="{EE4AB34E-4123-494D-86A8-162DAF9EF652}" dt="2024-05-10T10:29:27.304" v="119" actId="478"/>
          <ac:picMkLst>
            <pc:docMk/>
            <pc:sldMk cId="0" sldId="260"/>
            <ac:picMk id="10" creationId="{72227E63-102C-7220-B5C3-05972C11B668}"/>
          </ac:picMkLst>
        </pc:picChg>
        <pc:picChg chg="add del mod">
          <ac:chgData name="Ahmed Taha LAMRANI" userId="c8ab6e03-1520-4ab7-8893-b0adc02db08f" providerId="ADAL" clId="{EE4AB34E-4123-494D-86A8-162DAF9EF652}" dt="2024-05-10T10:23:45.881" v="93" actId="478"/>
          <ac:picMkLst>
            <pc:docMk/>
            <pc:sldMk cId="0" sldId="260"/>
            <ac:picMk id="14" creationId="{A436AFAE-ACE0-5062-A804-F0A509645CB9}"/>
          </ac:picMkLst>
        </pc:picChg>
        <pc:picChg chg="add mod">
          <ac:chgData name="Ahmed Taha LAMRANI" userId="c8ab6e03-1520-4ab7-8893-b0adc02db08f" providerId="ADAL" clId="{EE4AB34E-4123-494D-86A8-162DAF9EF652}" dt="2024-05-10T10:29:35.410" v="122" actId="14100"/>
          <ac:picMkLst>
            <pc:docMk/>
            <pc:sldMk cId="0" sldId="260"/>
            <ac:picMk id="16" creationId="{03C15404-057D-8B96-B861-91E9597A381F}"/>
          </ac:picMkLst>
        </pc:picChg>
        <pc:cxnChg chg="del mod">
          <ac:chgData name="Ahmed Taha LAMRANI" userId="c8ab6e03-1520-4ab7-8893-b0adc02db08f" providerId="ADAL" clId="{EE4AB34E-4123-494D-86A8-162DAF9EF652}" dt="2024-05-10T10:14:29.593" v="38" actId="478"/>
          <ac:cxnSpMkLst>
            <pc:docMk/>
            <pc:sldMk cId="0" sldId="260"/>
            <ac:cxnSpMk id="963" creationId="{00000000-0000-0000-0000-000000000000}"/>
          </ac:cxnSpMkLst>
        </pc:cxnChg>
        <pc:cxnChg chg="del mod">
          <ac:chgData name="Ahmed Taha LAMRANI" userId="c8ab6e03-1520-4ab7-8893-b0adc02db08f" providerId="ADAL" clId="{EE4AB34E-4123-494D-86A8-162DAF9EF652}" dt="2024-05-10T10:14:29.593" v="38" actId="478"/>
          <ac:cxnSpMkLst>
            <pc:docMk/>
            <pc:sldMk cId="0" sldId="260"/>
            <ac:cxnSpMk id="964" creationId="{00000000-0000-0000-0000-000000000000}"/>
          </ac:cxnSpMkLst>
        </pc:cxnChg>
        <pc:cxnChg chg="del mod">
          <ac:chgData name="Ahmed Taha LAMRANI" userId="c8ab6e03-1520-4ab7-8893-b0adc02db08f" providerId="ADAL" clId="{EE4AB34E-4123-494D-86A8-162DAF9EF652}" dt="2024-05-10T10:14:29.593" v="38" actId="478"/>
          <ac:cxnSpMkLst>
            <pc:docMk/>
            <pc:sldMk cId="0" sldId="260"/>
            <ac:cxnSpMk id="965" creationId="{00000000-0000-0000-0000-000000000000}"/>
          </ac:cxnSpMkLst>
        </pc:cxnChg>
        <pc:cxnChg chg="del mod">
          <ac:chgData name="Ahmed Taha LAMRANI" userId="c8ab6e03-1520-4ab7-8893-b0adc02db08f" providerId="ADAL" clId="{EE4AB34E-4123-494D-86A8-162DAF9EF652}" dt="2024-05-10T10:14:29.593" v="38" actId="478"/>
          <ac:cxnSpMkLst>
            <pc:docMk/>
            <pc:sldMk cId="0" sldId="260"/>
            <ac:cxnSpMk id="966" creationId="{00000000-0000-0000-0000-000000000000}"/>
          </ac:cxnSpMkLst>
        </pc:cxnChg>
        <pc:cxnChg chg="del mod">
          <ac:chgData name="Ahmed Taha LAMRANI" userId="c8ab6e03-1520-4ab7-8893-b0adc02db08f" providerId="ADAL" clId="{EE4AB34E-4123-494D-86A8-162DAF9EF652}" dt="2024-05-10T10:14:29.593" v="38" actId="478"/>
          <ac:cxnSpMkLst>
            <pc:docMk/>
            <pc:sldMk cId="0" sldId="260"/>
            <ac:cxnSpMk id="967" creationId="{00000000-0000-0000-0000-000000000000}"/>
          </ac:cxnSpMkLst>
        </pc:cxnChg>
        <pc:cxnChg chg="del mod">
          <ac:chgData name="Ahmed Taha LAMRANI" userId="c8ab6e03-1520-4ab7-8893-b0adc02db08f" providerId="ADAL" clId="{EE4AB34E-4123-494D-86A8-162DAF9EF652}" dt="2024-05-10T10:14:29.593" v="38" actId="478"/>
          <ac:cxnSpMkLst>
            <pc:docMk/>
            <pc:sldMk cId="0" sldId="260"/>
            <ac:cxnSpMk id="968" creationId="{00000000-0000-0000-0000-000000000000}"/>
          </ac:cxnSpMkLst>
        </pc:cxnChg>
      </pc:sldChg>
      <pc:sldChg chg="addSp delSp modSp mod">
        <pc:chgData name="Ahmed Taha LAMRANI" userId="c8ab6e03-1520-4ab7-8893-b0adc02db08f" providerId="ADAL" clId="{EE4AB34E-4123-494D-86A8-162DAF9EF652}" dt="2024-05-10T12:04:25.881" v="650" actId="1076"/>
        <pc:sldMkLst>
          <pc:docMk/>
          <pc:sldMk cId="0" sldId="264"/>
        </pc:sldMkLst>
        <pc:spChg chg="add mod">
          <ac:chgData name="Ahmed Taha LAMRANI" userId="c8ab6e03-1520-4ab7-8893-b0adc02db08f" providerId="ADAL" clId="{EE4AB34E-4123-494D-86A8-162DAF9EF652}" dt="2024-05-10T12:04:25.881" v="650" actId="1076"/>
          <ac:spMkLst>
            <pc:docMk/>
            <pc:sldMk cId="0" sldId="264"/>
            <ac:spMk id="2" creationId="{62534287-474A-5D1A-EF87-7321E9398669}"/>
          </ac:spMkLst>
        </pc:spChg>
        <pc:spChg chg="del">
          <ac:chgData name="Ahmed Taha LAMRANI" userId="c8ab6e03-1520-4ab7-8893-b0adc02db08f" providerId="ADAL" clId="{EE4AB34E-4123-494D-86A8-162DAF9EF652}" dt="2024-05-10T12:04:17.603" v="642" actId="478"/>
          <ac:spMkLst>
            <pc:docMk/>
            <pc:sldMk cId="0" sldId="264"/>
            <ac:spMk id="1176" creationId="{00000000-0000-0000-0000-000000000000}"/>
          </ac:spMkLst>
        </pc:spChg>
        <pc:spChg chg="del">
          <ac:chgData name="Ahmed Taha LAMRANI" userId="c8ab6e03-1520-4ab7-8893-b0adc02db08f" providerId="ADAL" clId="{EE4AB34E-4123-494D-86A8-162DAF9EF652}" dt="2024-05-10T12:04:17.603" v="642" actId="478"/>
          <ac:spMkLst>
            <pc:docMk/>
            <pc:sldMk cId="0" sldId="264"/>
            <ac:spMk id="1177" creationId="{00000000-0000-0000-0000-000000000000}"/>
          </ac:spMkLst>
        </pc:spChg>
        <pc:spChg chg="del">
          <ac:chgData name="Ahmed Taha LAMRANI" userId="c8ab6e03-1520-4ab7-8893-b0adc02db08f" providerId="ADAL" clId="{EE4AB34E-4123-494D-86A8-162DAF9EF652}" dt="2024-05-10T12:04:17.603" v="642" actId="478"/>
          <ac:spMkLst>
            <pc:docMk/>
            <pc:sldMk cId="0" sldId="264"/>
            <ac:spMk id="1178" creationId="{00000000-0000-0000-0000-000000000000}"/>
          </ac:spMkLst>
        </pc:spChg>
        <pc:spChg chg="del">
          <ac:chgData name="Ahmed Taha LAMRANI" userId="c8ab6e03-1520-4ab7-8893-b0adc02db08f" providerId="ADAL" clId="{EE4AB34E-4123-494D-86A8-162DAF9EF652}" dt="2024-05-10T12:04:17.603" v="642" actId="478"/>
          <ac:spMkLst>
            <pc:docMk/>
            <pc:sldMk cId="0" sldId="264"/>
            <ac:spMk id="1179" creationId="{00000000-0000-0000-0000-000000000000}"/>
          </ac:spMkLst>
        </pc:spChg>
        <pc:spChg chg="mod">
          <ac:chgData name="Ahmed Taha LAMRANI" userId="c8ab6e03-1520-4ab7-8893-b0adc02db08f" providerId="ADAL" clId="{EE4AB34E-4123-494D-86A8-162DAF9EF652}" dt="2024-05-10T12:04:21.595" v="648" actId="20577"/>
          <ac:spMkLst>
            <pc:docMk/>
            <pc:sldMk cId="0" sldId="264"/>
            <ac:spMk id="1180" creationId="{00000000-0000-0000-0000-000000000000}"/>
          </ac:spMkLst>
        </pc:spChg>
        <pc:spChg chg="del">
          <ac:chgData name="Ahmed Taha LAMRANI" userId="c8ab6e03-1520-4ab7-8893-b0adc02db08f" providerId="ADAL" clId="{EE4AB34E-4123-494D-86A8-162DAF9EF652}" dt="2024-05-10T12:04:17.603" v="642" actId="478"/>
          <ac:spMkLst>
            <pc:docMk/>
            <pc:sldMk cId="0" sldId="264"/>
            <ac:spMk id="1200" creationId="{00000000-0000-0000-0000-000000000000}"/>
          </ac:spMkLst>
        </pc:spChg>
        <pc:spChg chg="del">
          <ac:chgData name="Ahmed Taha LAMRANI" userId="c8ab6e03-1520-4ab7-8893-b0adc02db08f" providerId="ADAL" clId="{EE4AB34E-4123-494D-86A8-162DAF9EF652}" dt="2024-05-10T12:04:17.603" v="642" actId="478"/>
          <ac:spMkLst>
            <pc:docMk/>
            <pc:sldMk cId="0" sldId="264"/>
            <ac:spMk id="1201" creationId="{00000000-0000-0000-0000-000000000000}"/>
          </ac:spMkLst>
        </pc:spChg>
        <pc:spChg chg="del">
          <ac:chgData name="Ahmed Taha LAMRANI" userId="c8ab6e03-1520-4ab7-8893-b0adc02db08f" providerId="ADAL" clId="{EE4AB34E-4123-494D-86A8-162DAF9EF652}" dt="2024-05-10T12:04:17.603" v="642" actId="478"/>
          <ac:spMkLst>
            <pc:docMk/>
            <pc:sldMk cId="0" sldId="264"/>
            <ac:spMk id="1210" creationId="{00000000-0000-0000-0000-000000000000}"/>
          </ac:spMkLst>
        </pc:spChg>
        <pc:spChg chg="del">
          <ac:chgData name="Ahmed Taha LAMRANI" userId="c8ab6e03-1520-4ab7-8893-b0adc02db08f" providerId="ADAL" clId="{EE4AB34E-4123-494D-86A8-162DAF9EF652}" dt="2024-05-10T12:04:17.603" v="642" actId="478"/>
          <ac:spMkLst>
            <pc:docMk/>
            <pc:sldMk cId="0" sldId="264"/>
            <ac:spMk id="1262" creationId="{00000000-0000-0000-0000-000000000000}"/>
          </ac:spMkLst>
        </pc:s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181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202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211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256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263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266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269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273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278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2:04:17.603" v="642" actId="478"/>
          <ac:grpSpMkLst>
            <pc:docMk/>
            <pc:sldMk cId="0" sldId="264"/>
            <ac:grpSpMk id="1281" creationId="{00000000-0000-0000-0000-000000000000}"/>
          </ac:grpSpMkLst>
        </pc:grpChg>
        <pc:cxnChg chg="del">
          <ac:chgData name="Ahmed Taha LAMRANI" userId="c8ab6e03-1520-4ab7-8893-b0adc02db08f" providerId="ADAL" clId="{EE4AB34E-4123-494D-86A8-162DAF9EF652}" dt="2024-05-10T12:04:17.603" v="642" actId="478"/>
          <ac:cxnSpMkLst>
            <pc:docMk/>
            <pc:sldMk cId="0" sldId="264"/>
            <ac:cxnSpMk id="1175" creationId="{00000000-0000-0000-0000-000000000000}"/>
          </ac:cxnSpMkLst>
        </pc:cxnChg>
        <pc:cxnChg chg="del">
          <ac:chgData name="Ahmed Taha LAMRANI" userId="c8ab6e03-1520-4ab7-8893-b0adc02db08f" providerId="ADAL" clId="{EE4AB34E-4123-494D-86A8-162DAF9EF652}" dt="2024-05-10T12:04:17.603" v="642" actId="478"/>
          <ac:cxnSpMkLst>
            <pc:docMk/>
            <pc:sldMk cId="0" sldId="264"/>
            <ac:cxnSpMk id="1272" creationId="{00000000-0000-0000-0000-000000000000}"/>
          </ac:cxnSpMkLst>
        </pc:cxnChg>
        <pc:cxnChg chg="del mod">
          <ac:chgData name="Ahmed Taha LAMRANI" userId="c8ab6e03-1520-4ab7-8893-b0adc02db08f" providerId="ADAL" clId="{EE4AB34E-4123-494D-86A8-162DAF9EF652}" dt="2024-05-10T12:04:17.603" v="642" actId="478"/>
          <ac:cxnSpMkLst>
            <pc:docMk/>
            <pc:sldMk cId="0" sldId="264"/>
            <ac:cxnSpMk id="1276" creationId="{00000000-0000-0000-0000-000000000000}"/>
          </ac:cxnSpMkLst>
        </pc:cxnChg>
        <pc:cxnChg chg="del">
          <ac:chgData name="Ahmed Taha LAMRANI" userId="c8ab6e03-1520-4ab7-8893-b0adc02db08f" providerId="ADAL" clId="{EE4AB34E-4123-494D-86A8-162DAF9EF652}" dt="2024-05-10T12:04:17.603" v="642" actId="478"/>
          <ac:cxnSpMkLst>
            <pc:docMk/>
            <pc:sldMk cId="0" sldId="264"/>
            <ac:cxnSpMk id="1277" creationId="{00000000-0000-0000-0000-000000000000}"/>
          </ac:cxnSpMkLst>
        </pc:cxnChg>
        <pc:cxnChg chg="del">
          <ac:chgData name="Ahmed Taha LAMRANI" userId="c8ab6e03-1520-4ab7-8893-b0adc02db08f" providerId="ADAL" clId="{EE4AB34E-4123-494D-86A8-162DAF9EF652}" dt="2024-05-10T12:04:17.603" v="642" actId="478"/>
          <ac:cxnSpMkLst>
            <pc:docMk/>
            <pc:sldMk cId="0" sldId="264"/>
            <ac:cxnSpMk id="1284" creationId="{00000000-0000-0000-0000-000000000000}"/>
          </ac:cxnSpMkLst>
        </pc:cxnChg>
        <pc:cxnChg chg="del">
          <ac:chgData name="Ahmed Taha LAMRANI" userId="c8ab6e03-1520-4ab7-8893-b0adc02db08f" providerId="ADAL" clId="{EE4AB34E-4123-494D-86A8-162DAF9EF652}" dt="2024-05-10T12:04:17.603" v="642" actId="478"/>
          <ac:cxnSpMkLst>
            <pc:docMk/>
            <pc:sldMk cId="0" sldId="264"/>
            <ac:cxnSpMk id="1285" creationId="{00000000-0000-0000-0000-000000000000}"/>
          </ac:cxnSpMkLst>
        </pc:cxnChg>
        <pc:cxnChg chg="del">
          <ac:chgData name="Ahmed Taha LAMRANI" userId="c8ab6e03-1520-4ab7-8893-b0adc02db08f" providerId="ADAL" clId="{EE4AB34E-4123-494D-86A8-162DAF9EF652}" dt="2024-05-10T12:04:17.603" v="642" actId="478"/>
          <ac:cxnSpMkLst>
            <pc:docMk/>
            <pc:sldMk cId="0" sldId="264"/>
            <ac:cxnSpMk id="1286" creationId="{00000000-0000-0000-0000-000000000000}"/>
          </ac:cxnSpMkLst>
        </pc:cxnChg>
        <pc:cxnChg chg="del">
          <ac:chgData name="Ahmed Taha LAMRANI" userId="c8ab6e03-1520-4ab7-8893-b0adc02db08f" providerId="ADAL" clId="{EE4AB34E-4123-494D-86A8-162DAF9EF652}" dt="2024-05-10T12:04:17.603" v="642" actId="478"/>
          <ac:cxnSpMkLst>
            <pc:docMk/>
            <pc:sldMk cId="0" sldId="264"/>
            <ac:cxnSpMk id="1287" creationId="{00000000-0000-0000-0000-000000000000}"/>
          </ac:cxnSpMkLst>
        </pc:cxnChg>
      </pc:sldChg>
      <pc:sldChg chg="addSp delSp modSp add mod modAnim">
        <pc:chgData name="Ahmed Taha LAMRANI" userId="c8ab6e03-1520-4ab7-8893-b0adc02db08f" providerId="ADAL" clId="{EE4AB34E-4123-494D-86A8-162DAF9EF652}" dt="2024-05-10T13:48:26.546" v="798" actId="20577"/>
        <pc:sldMkLst>
          <pc:docMk/>
          <pc:sldMk cId="4160356259" sldId="291"/>
        </pc:sldMkLst>
        <pc:spChg chg="del">
          <ac:chgData name="Ahmed Taha LAMRANI" userId="c8ab6e03-1520-4ab7-8893-b0adc02db08f" providerId="ADAL" clId="{EE4AB34E-4123-494D-86A8-162DAF9EF652}" dt="2024-05-10T11:38:17.278" v="542" actId="478"/>
          <ac:spMkLst>
            <pc:docMk/>
            <pc:sldMk cId="4160356259" sldId="291"/>
            <ac:spMk id="5" creationId="{00000000-0000-0000-0000-000000000000}"/>
          </ac:spMkLst>
        </pc:spChg>
        <pc:spChg chg="del">
          <ac:chgData name="Ahmed Taha LAMRANI" userId="c8ab6e03-1520-4ab7-8893-b0adc02db08f" providerId="ADAL" clId="{EE4AB34E-4123-494D-86A8-162DAF9EF652}" dt="2024-05-10T11:38:15.720" v="541" actId="478"/>
          <ac:spMkLst>
            <pc:docMk/>
            <pc:sldMk cId="4160356259" sldId="291"/>
            <ac:spMk id="6" creationId="{00000000-0000-0000-0000-000000000000}"/>
          </ac:spMkLst>
        </pc:spChg>
        <pc:spChg chg="add mod">
          <ac:chgData name="Ahmed Taha LAMRANI" userId="c8ab6e03-1520-4ab7-8893-b0adc02db08f" providerId="ADAL" clId="{EE4AB34E-4123-494D-86A8-162DAF9EF652}" dt="2024-05-10T11:38:12.289" v="540" actId="1076"/>
          <ac:spMkLst>
            <pc:docMk/>
            <pc:sldMk cId="4160356259" sldId="291"/>
            <ac:spMk id="7" creationId="{24D4F8AB-F316-9ED9-134B-E21DF5171FC1}"/>
          </ac:spMkLst>
        </pc:spChg>
        <pc:spChg chg="add mod">
          <ac:chgData name="Ahmed Taha LAMRANI" userId="c8ab6e03-1520-4ab7-8893-b0adc02db08f" providerId="ADAL" clId="{EE4AB34E-4123-494D-86A8-162DAF9EF652}" dt="2024-05-10T11:38:06.069" v="538"/>
          <ac:spMkLst>
            <pc:docMk/>
            <pc:sldMk cId="4160356259" sldId="291"/>
            <ac:spMk id="9" creationId="{3A8F0813-E194-DEC9-4EB4-23ECE62B5D9C}"/>
          </ac:spMkLst>
        </pc:spChg>
        <pc:spChg chg="add mod">
          <ac:chgData name="Ahmed Taha LAMRANI" userId="c8ab6e03-1520-4ab7-8893-b0adc02db08f" providerId="ADAL" clId="{EE4AB34E-4123-494D-86A8-162DAF9EF652}" dt="2024-05-10T11:38:18.342" v="543"/>
          <ac:spMkLst>
            <pc:docMk/>
            <pc:sldMk cId="4160356259" sldId="291"/>
            <ac:spMk id="10" creationId="{4369C0E8-5A60-D14E-AAFF-2661C203CFE2}"/>
          </ac:spMkLst>
        </pc:spChg>
        <pc:spChg chg="add mod">
          <ac:chgData name="Ahmed Taha LAMRANI" userId="c8ab6e03-1520-4ab7-8893-b0adc02db08f" providerId="ADAL" clId="{EE4AB34E-4123-494D-86A8-162DAF9EF652}" dt="2024-05-10T13:48:26.546" v="798" actId="20577"/>
          <ac:spMkLst>
            <pc:docMk/>
            <pc:sldMk cId="4160356259" sldId="291"/>
            <ac:spMk id="15" creationId="{319F2050-2399-A892-FCCE-87A9B63AD1EB}"/>
          </ac:spMkLst>
        </pc:spChg>
        <pc:grpChg chg="mod">
          <ac:chgData name="Ahmed Taha LAMRANI" userId="c8ab6e03-1520-4ab7-8893-b0adc02db08f" providerId="ADAL" clId="{EE4AB34E-4123-494D-86A8-162DAF9EF652}" dt="2024-05-10T11:59:01.171" v="639" actId="1076"/>
          <ac:grpSpMkLst>
            <pc:docMk/>
            <pc:sldMk cId="4160356259" sldId="291"/>
            <ac:grpSpMk id="945" creationId="{00000000-0000-0000-0000-000000000000}"/>
          </ac:grpSpMkLst>
        </pc:grpChg>
        <pc:picChg chg="del">
          <ac:chgData name="Ahmed Taha LAMRANI" userId="c8ab6e03-1520-4ab7-8893-b0adc02db08f" providerId="ADAL" clId="{EE4AB34E-4123-494D-86A8-162DAF9EF652}" dt="2024-05-10T11:40:37.621" v="577" actId="478"/>
          <ac:picMkLst>
            <pc:docMk/>
            <pc:sldMk cId="4160356259" sldId="291"/>
            <ac:picMk id="3" creationId="{F71A3BA8-5A6A-7AF6-DD6E-C518FD764668}"/>
          </ac:picMkLst>
        </pc:picChg>
        <pc:picChg chg="add mod ord">
          <ac:chgData name="Ahmed Taha LAMRANI" userId="c8ab6e03-1520-4ab7-8893-b0adc02db08f" providerId="ADAL" clId="{EE4AB34E-4123-494D-86A8-162DAF9EF652}" dt="2024-05-10T11:40:58.796" v="587" actId="1076"/>
          <ac:picMkLst>
            <pc:docMk/>
            <pc:sldMk cId="4160356259" sldId="291"/>
            <ac:picMk id="16" creationId="{957C898F-E4F1-18E5-FEF4-C61CED515CF2}"/>
          </ac:picMkLst>
        </pc:picChg>
        <pc:cxnChg chg="mod">
          <ac:chgData name="Ahmed Taha LAMRANI" userId="c8ab6e03-1520-4ab7-8893-b0adc02db08f" providerId="ADAL" clId="{EE4AB34E-4123-494D-86A8-162DAF9EF652}" dt="2024-05-10T10:15:43.219" v="49" actId="1076"/>
          <ac:cxnSpMkLst>
            <pc:docMk/>
            <pc:sldMk cId="4160356259" sldId="291"/>
            <ac:cxnSpMk id="963" creationId="{00000000-0000-0000-0000-000000000000}"/>
          </ac:cxnSpMkLst>
        </pc:cxnChg>
        <pc:cxnChg chg="del">
          <ac:chgData name="Ahmed Taha LAMRANI" userId="c8ab6e03-1520-4ab7-8893-b0adc02db08f" providerId="ADAL" clId="{EE4AB34E-4123-494D-86A8-162DAF9EF652}" dt="2024-05-10T11:39:31.090" v="560" actId="478"/>
          <ac:cxnSpMkLst>
            <pc:docMk/>
            <pc:sldMk cId="4160356259" sldId="291"/>
            <ac:cxnSpMk id="965" creationId="{00000000-0000-0000-0000-000000000000}"/>
          </ac:cxnSpMkLst>
        </pc:cxnChg>
        <pc:cxnChg chg="mod">
          <ac:chgData name="Ahmed Taha LAMRANI" userId="c8ab6e03-1520-4ab7-8893-b0adc02db08f" providerId="ADAL" clId="{EE4AB34E-4123-494D-86A8-162DAF9EF652}" dt="2024-05-10T11:40:53.484" v="585" actId="1076"/>
          <ac:cxnSpMkLst>
            <pc:docMk/>
            <pc:sldMk cId="4160356259" sldId="291"/>
            <ac:cxnSpMk id="968" creationId="{00000000-0000-0000-0000-000000000000}"/>
          </ac:cxnSpMkLst>
        </pc:cxnChg>
      </pc:sldChg>
      <pc:sldChg chg="addSp delSp modSp add del mod">
        <pc:chgData name="Ahmed Taha LAMRANI" userId="c8ab6e03-1520-4ab7-8893-b0adc02db08f" providerId="ADAL" clId="{EE4AB34E-4123-494D-86A8-162DAF9EF652}" dt="2024-05-10T11:03:01.531" v="380" actId="47"/>
        <pc:sldMkLst>
          <pc:docMk/>
          <pc:sldMk cId="332751405" sldId="295"/>
        </pc:sldMkLst>
        <pc:spChg chg="add del">
          <ac:chgData name="Ahmed Taha LAMRANI" userId="c8ab6e03-1520-4ab7-8893-b0adc02db08f" providerId="ADAL" clId="{EE4AB34E-4123-494D-86A8-162DAF9EF652}" dt="2024-05-10T10:51:33.708" v="128" actId="478"/>
          <ac:spMkLst>
            <pc:docMk/>
            <pc:sldMk cId="332751405" sldId="295"/>
            <ac:spMk id="3" creationId="{B8C9D787-EEC3-2E53-D09E-1BDF93921D5E}"/>
          </ac:spMkLst>
        </pc:spChg>
        <pc:picChg chg="add mod">
          <ac:chgData name="Ahmed Taha LAMRANI" userId="c8ab6e03-1520-4ab7-8893-b0adc02db08f" providerId="ADAL" clId="{EE4AB34E-4123-494D-86A8-162DAF9EF652}" dt="2024-05-10T10:54:14.905" v="170" actId="1076"/>
          <ac:picMkLst>
            <pc:docMk/>
            <pc:sldMk cId="332751405" sldId="295"/>
            <ac:picMk id="5" creationId="{557ED8E5-0052-F5BD-6415-47B160585587}"/>
          </ac:picMkLst>
        </pc:picChg>
        <pc:picChg chg="add mod">
          <ac:chgData name="Ahmed Taha LAMRANI" userId="c8ab6e03-1520-4ab7-8893-b0adc02db08f" providerId="ADAL" clId="{EE4AB34E-4123-494D-86A8-162DAF9EF652}" dt="2024-05-10T10:54:25.788" v="175" actId="1076"/>
          <ac:picMkLst>
            <pc:docMk/>
            <pc:sldMk cId="332751405" sldId="295"/>
            <ac:picMk id="7" creationId="{C5CB60B6-7EF5-CDBA-1A1C-04A043F37820}"/>
          </ac:picMkLst>
        </pc:picChg>
        <pc:picChg chg="add mod">
          <ac:chgData name="Ahmed Taha LAMRANI" userId="c8ab6e03-1520-4ab7-8893-b0adc02db08f" providerId="ADAL" clId="{EE4AB34E-4123-494D-86A8-162DAF9EF652}" dt="2024-05-10T10:54:49.752" v="185" actId="1076"/>
          <ac:picMkLst>
            <pc:docMk/>
            <pc:sldMk cId="332751405" sldId="295"/>
            <ac:picMk id="9" creationId="{F75F01A0-79F4-34F6-C792-2F596AA2BA22}"/>
          </ac:picMkLst>
        </pc:picChg>
        <pc:picChg chg="add del mod">
          <ac:chgData name="Ahmed Taha LAMRANI" userId="c8ab6e03-1520-4ab7-8893-b0adc02db08f" providerId="ADAL" clId="{EE4AB34E-4123-494D-86A8-162DAF9EF652}" dt="2024-05-10T10:53:49.936" v="157" actId="478"/>
          <ac:picMkLst>
            <pc:docMk/>
            <pc:sldMk cId="332751405" sldId="295"/>
            <ac:picMk id="11" creationId="{7FD20E38-38D6-0FAF-6648-9A0F31D9BD87}"/>
          </ac:picMkLst>
        </pc:picChg>
        <pc:picChg chg="add mod">
          <ac:chgData name="Ahmed Taha LAMRANI" userId="c8ab6e03-1520-4ab7-8893-b0adc02db08f" providerId="ADAL" clId="{EE4AB34E-4123-494D-86A8-162DAF9EF652}" dt="2024-05-10T10:54:13.363" v="169" actId="1076"/>
          <ac:picMkLst>
            <pc:docMk/>
            <pc:sldMk cId="332751405" sldId="295"/>
            <ac:picMk id="13" creationId="{71202AE8-29EA-A9DC-AC3E-45D982DD6CB7}"/>
          </ac:picMkLst>
        </pc:picChg>
        <pc:picChg chg="add mod">
          <ac:chgData name="Ahmed Taha LAMRANI" userId="c8ab6e03-1520-4ab7-8893-b0adc02db08f" providerId="ADAL" clId="{EE4AB34E-4123-494D-86A8-162DAF9EF652}" dt="2024-05-10T10:54:44.973" v="183" actId="1076"/>
          <ac:picMkLst>
            <pc:docMk/>
            <pc:sldMk cId="332751405" sldId="295"/>
            <ac:picMk id="15" creationId="{E9E6C52A-685E-DA58-2FAF-3825DA118C99}"/>
          </ac:picMkLst>
        </pc:picChg>
        <pc:picChg chg="mod">
          <ac:chgData name="Ahmed Taha LAMRANI" userId="c8ab6e03-1520-4ab7-8893-b0adc02db08f" providerId="ADAL" clId="{EE4AB34E-4123-494D-86A8-162DAF9EF652}" dt="2024-05-10T10:54:41.110" v="181" actId="1076"/>
          <ac:picMkLst>
            <pc:docMk/>
            <pc:sldMk cId="332751405" sldId="295"/>
            <ac:picMk id="16" creationId="{03C15404-057D-8B96-B861-91E9597A381F}"/>
          </ac:picMkLst>
        </pc:picChg>
      </pc:sldChg>
      <pc:sldChg chg="addSp delSp modSp add mod modAnim">
        <pc:chgData name="Ahmed Taha LAMRANI" userId="c8ab6e03-1520-4ab7-8893-b0adc02db08f" providerId="ADAL" clId="{EE4AB34E-4123-494D-86A8-162DAF9EF652}" dt="2024-05-10T13:36:59.145" v="759" actId="20577"/>
        <pc:sldMkLst>
          <pc:docMk/>
          <pc:sldMk cId="902921000" sldId="296"/>
        </pc:sldMkLst>
        <pc:spChg chg="add del">
          <ac:chgData name="Ahmed Taha LAMRANI" userId="c8ab6e03-1520-4ab7-8893-b0adc02db08f" providerId="ADAL" clId="{EE4AB34E-4123-494D-86A8-162DAF9EF652}" dt="2024-05-10T10:55:39.784" v="190" actId="22"/>
          <ac:spMkLst>
            <pc:docMk/>
            <pc:sldMk cId="902921000" sldId="296"/>
            <ac:spMk id="3" creationId="{93DA038D-4A2C-12FF-FCB4-AE6EC563BF50}"/>
          </ac:spMkLst>
        </pc:spChg>
        <pc:spChg chg="mod">
          <ac:chgData name="Ahmed Taha LAMRANI" userId="c8ab6e03-1520-4ab7-8893-b0adc02db08f" providerId="ADAL" clId="{EE4AB34E-4123-494D-86A8-162DAF9EF652}" dt="2024-05-10T10:57:50.607" v="216" actId="122"/>
          <ac:spMkLst>
            <pc:docMk/>
            <pc:sldMk cId="902921000" sldId="296"/>
            <ac:spMk id="6" creationId="{67FCBBE0-0556-E5BB-CB31-F20DED499B06}"/>
          </ac:spMkLst>
        </pc:spChg>
        <pc:spChg chg="mod">
          <ac:chgData name="Ahmed Taha LAMRANI" userId="c8ab6e03-1520-4ab7-8893-b0adc02db08f" providerId="ADAL" clId="{EE4AB34E-4123-494D-86A8-162DAF9EF652}" dt="2024-05-10T10:58:32.607" v="251" actId="20577"/>
          <ac:spMkLst>
            <pc:docMk/>
            <pc:sldMk cId="902921000" sldId="296"/>
            <ac:spMk id="8" creationId="{851C8E9E-C346-BCB6-58EB-85C6D518E66C}"/>
          </ac:spMkLst>
        </pc:spChg>
        <pc:spChg chg="mod">
          <ac:chgData name="Ahmed Taha LAMRANI" userId="c8ab6e03-1520-4ab7-8893-b0adc02db08f" providerId="ADAL" clId="{EE4AB34E-4123-494D-86A8-162DAF9EF652}" dt="2024-05-10T10:59:11.167" v="270" actId="20577"/>
          <ac:spMkLst>
            <pc:docMk/>
            <pc:sldMk cId="902921000" sldId="296"/>
            <ac:spMk id="17" creationId="{CE0B41A9-AA4E-3DD9-1E1B-0F0C826EE95D}"/>
          </ac:spMkLst>
        </pc:spChg>
        <pc:spChg chg="mod">
          <ac:chgData name="Ahmed Taha LAMRANI" userId="c8ab6e03-1520-4ab7-8893-b0adc02db08f" providerId="ADAL" clId="{EE4AB34E-4123-494D-86A8-162DAF9EF652}" dt="2024-05-10T10:59:15.802" v="275" actId="20577"/>
          <ac:spMkLst>
            <pc:docMk/>
            <pc:sldMk cId="902921000" sldId="296"/>
            <ac:spMk id="18" creationId="{EFCC09A1-734E-A190-15CF-2EAF3D9C72AC}"/>
          </ac:spMkLst>
        </pc:spChg>
        <pc:spChg chg="mod">
          <ac:chgData name="Ahmed Taha LAMRANI" userId="c8ab6e03-1520-4ab7-8893-b0adc02db08f" providerId="ADAL" clId="{EE4AB34E-4123-494D-86A8-162DAF9EF652}" dt="2024-05-10T10:59:41.613" v="294" actId="20577"/>
          <ac:spMkLst>
            <pc:docMk/>
            <pc:sldMk cId="902921000" sldId="296"/>
            <ac:spMk id="23" creationId="{534D2F74-575F-3871-FD18-802B89654D8C}"/>
          </ac:spMkLst>
        </pc:spChg>
        <pc:spChg chg="mod">
          <ac:chgData name="Ahmed Taha LAMRANI" userId="c8ab6e03-1520-4ab7-8893-b0adc02db08f" providerId="ADAL" clId="{EE4AB34E-4123-494D-86A8-162DAF9EF652}" dt="2024-05-10T11:00:44.375" v="354" actId="20577"/>
          <ac:spMkLst>
            <pc:docMk/>
            <pc:sldMk cId="902921000" sldId="296"/>
            <ac:spMk id="24" creationId="{74472495-D515-6A49-3D6F-EEC7189BF5CD}"/>
          </ac:spMkLst>
        </pc:spChg>
        <pc:spChg chg="mod">
          <ac:chgData name="Ahmed Taha LAMRANI" userId="c8ab6e03-1520-4ab7-8893-b0adc02db08f" providerId="ADAL" clId="{EE4AB34E-4123-494D-86A8-162DAF9EF652}" dt="2024-05-10T11:00:23.986" v="330"/>
          <ac:spMkLst>
            <pc:docMk/>
            <pc:sldMk cId="902921000" sldId="296"/>
            <ac:spMk id="29" creationId="{C83966B6-51EA-F2AB-E313-F64D69DB1D7E}"/>
          </ac:spMkLst>
        </pc:spChg>
        <pc:spChg chg="mod">
          <ac:chgData name="Ahmed Taha LAMRANI" userId="c8ab6e03-1520-4ab7-8893-b0adc02db08f" providerId="ADAL" clId="{EE4AB34E-4123-494D-86A8-162DAF9EF652}" dt="2024-05-10T11:00:42.121" v="349" actId="20577"/>
          <ac:spMkLst>
            <pc:docMk/>
            <pc:sldMk cId="902921000" sldId="296"/>
            <ac:spMk id="30" creationId="{C4898FCE-0732-7896-3C3B-C03F930A50A3}"/>
          </ac:spMkLst>
        </pc:spChg>
        <pc:spChg chg="mod">
          <ac:chgData name="Ahmed Taha LAMRANI" userId="c8ab6e03-1520-4ab7-8893-b0adc02db08f" providerId="ADAL" clId="{EE4AB34E-4123-494D-86A8-162DAF9EF652}" dt="2024-05-10T13:36:59.145" v="759" actId="20577"/>
          <ac:spMkLst>
            <pc:docMk/>
            <pc:sldMk cId="902921000" sldId="296"/>
            <ac:spMk id="35" creationId="{CE4D0FD8-49A6-45CB-D8B5-EC1C0F8321A8}"/>
          </ac:spMkLst>
        </pc:spChg>
        <pc:spChg chg="mod">
          <ac:chgData name="Ahmed Taha LAMRANI" userId="c8ab6e03-1520-4ab7-8893-b0adc02db08f" providerId="ADAL" clId="{EE4AB34E-4123-494D-86A8-162DAF9EF652}" dt="2024-05-10T11:00:56.390" v="355"/>
          <ac:spMkLst>
            <pc:docMk/>
            <pc:sldMk cId="902921000" sldId="296"/>
            <ac:spMk id="36" creationId="{A0A9507C-3117-2CC9-BB95-2D4999FDA12D}"/>
          </ac:spMkLst>
        </pc:spChg>
        <pc:grpChg chg="add mod">
          <ac:chgData name="Ahmed Taha LAMRANI" userId="c8ab6e03-1520-4ab7-8893-b0adc02db08f" providerId="ADAL" clId="{EE4AB34E-4123-494D-86A8-162DAF9EF652}" dt="2024-05-10T10:58:05.126" v="219" actId="164"/>
          <ac:grpSpMkLst>
            <pc:docMk/>
            <pc:sldMk cId="902921000" sldId="296"/>
            <ac:grpSpMk id="4" creationId="{6D60C89A-E6D7-BA7E-E0E1-63B8C20ACECA}"/>
          </ac:grpSpMkLst>
        </pc:grpChg>
        <pc:grpChg chg="add mod">
          <ac:chgData name="Ahmed Taha LAMRANI" userId="c8ab6e03-1520-4ab7-8893-b0adc02db08f" providerId="ADAL" clId="{EE4AB34E-4123-494D-86A8-162DAF9EF652}" dt="2024-05-10T11:01:37.228" v="359" actId="1076"/>
          <ac:grpSpMkLst>
            <pc:docMk/>
            <pc:sldMk cId="902921000" sldId="296"/>
            <ac:grpSpMk id="10" creationId="{A3752309-187A-F653-B42F-F228BF8D7113}"/>
          </ac:grpSpMkLst>
        </pc:grpChg>
        <pc:grpChg chg="add del mod">
          <ac:chgData name="Ahmed Taha LAMRANI" userId="c8ab6e03-1520-4ab7-8893-b0adc02db08f" providerId="ADAL" clId="{EE4AB34E-4123-494D-86A8-162DAF9EF652}" dt="2024-05-10T10:58:51.958" v="256" actId="478"/>
          <ac:grpSpMkLst>
            <pc:docMk/>
            <pc:sldMk cId="902921000" sldId="296"/>
            <ac:grpSpMk id="11" creationId="{BB8D8643-6BE9-5AA8-8D39-C3B69E9AC21A}"/>
          </ac:grpSpMkLst>
        </pc:grpChg>
        <pc:grpChg chg="mod topLvl">
          <ac:chgData name="Ahmed Taha LAMRANI" userId="c8ab6e03-1520-4ab7-8893-b0adc02db08f" providerId="ADAL" clId="{EE4AB34E-4123-494D-86A8-162DAF9EF652}" dt="2024-05-10T10:59:04.166" v="257" actId="164"/>
          <ac:grpSpMkLst>
            <pc:docMk/>
            <pc:sldMk cId="902921000" sldId="296"/>
            <ac:grpSpMk id="14" creationId="{EECBE167-B758-1E9A-8CC1-702750551DAA}"/>
          </ac:grpSpMkLst>
        </pc:grpChg>
        <pc:grpChg chg="add mod">
          <ac:chgData name="Ahmed Taha LAMRANI" userId="c8ab6e03-1520-4ab7-8893-b0adc02db08f" providerId="ADAL" clId="{EE4AB34E-4123-494D-86A8-162DAF9EF652}" dt="2024-05-10T11:01:47.186" v="361" actId="1076"/>
          <ac:grpSpMkLst>
            <pc:docMk/>
            <pc:sldMk cId="902921000" sldId="296"/>
            <ac:grpSpMk id="19" creationId="{65D09165-716E-377B-1C7D-EB04BE2D19D4}"/>
          </ac:grpSpMkLst>
        </pc:grpChg>
        <pc:grpChg chg="add del mod">
          <ac:chgData name="Ahmed Taha LAMRANI" userId="c8ab6e03-1520-4ab7-8893-b0adc02db08f" providerId="ADAL" clId="{EE4AB34E-4123-494D-86A8-162DAF9EF652}" dt="2024-05-10T10:59:27.006" v="279" actId="478"/>
          <ac:grpSpMkLst>
            <pc:docMk/>
            <pc:sldMk cId="902921000" sldId="296"/>
            <ac:grpSpMk id="20" creationId="{ACF153E8-4DC2-910D-C439-FC58B2DBE654}"/>
          </ac:grpSpMkLst>
        </pc:grpChg>
        <pc:grpChg chg="mod topLvl">
          <ac:chgData name="Ahmed Taha LAMRANI" userId="c8ab6e03-1520-4ab7-8893-b0adc02db08f" providerId="ADAL" clId="{EE4AB34E-4123-494D-86A8-162DAF9EF652}" dt="2024-05-10T10:59:35.393" v="281" actId="164"/>
          <ac:grpSpMkLst>
            <pc:docMk/>
            <pc:sldMk cId="902921000" sldId="296"/>
            <ac:grpSpMk id="22" creationId="{08F057FD-AFD7-F287-A821-F08F0C0D9142}"/>
          </ac:grpSpMkLst>
        </pc:grpChg>
        <pc:grpChg chg="add mod">
          <ac:chgData name="Ahmed Taha LAMRANI" userId="c8ab6e03-1520-4ab7-8893-b0adc02db08f" providerId="ADAL" clId="{EE4AB34E-4123-494D-86A8-162DAF9EF652}" dt="2024-05-10T10:59:35.393" v="281" actId="164"/>
          <ac:grpSpMkLst>
            <pc:docMk/>
            <pc:sldMk cId="902921000" sldId="296"/>
            <ac:grpSpMk id="25" creationId="{EFD092FA-F520-BB13-41F9-D71019000D14}"/>
          </ac:grpSpMkLst>
        </pc:grpChg>
        <pc:grpChg chg="add del mod">
          <ac:chgData name="Ahmed Taha LAMRANI" userId="c8ab6e03-1520-4ab7-8893-b0adc02db08f" providerId="ADAL" clId="{EE4AB34E-4123-494D-86A8-162DAF9EF652}" dt="2024-05-10T11:00:02.023" v="314" actId="478"/>
          <ac:grpSpMkLst>
            <pc:docMk/>
            <pc:sldMk cId="902921000" sldId="296"/>
            <ac:grpSpMk id="26" creationId="{3475FC74-8C02-ABC2-6630-A35FA25EC626}"/>
          </ac:grpSpMkLst>
        </pc:grpChg>
        <pc:grpChg chg="mod topLvl">
          <ac:chgData name="Ahmed Taha LAMRANI" userId="c8ab6e03-1520-4ab7-8893-b0adc02db08f" providerId="ADAL" clId="{EE4AB34E-4123-494D-86A8-162DAF9EF652}" dt="2024-05-10T11:00:17.309" v="317" actId="164"/>
          <ac:grpSpMkLst>
            <pc:docMk/>
            <pc:sldMk cId="902921000" sldId="296"/>
            <ac:grpSpMk id="28" creationId="{5222AE2A-86D4-BE01-8CFA-E3331BBD34C7}"/>
          </ac:grpSpMkLst>
        </pc:grpChg>
        <pc:grpChg chg="add mod">
          <ac:chgData name="Ahmed Taha LAMRANI" userId="c8ab6e03-1520-4ab7-8893-b0adc02db08f" providerId="ADAL" clId="{EE4AB34E-4123-494D-86A8-162DAF9EF652}" dt="2024-05-10T11:01:49.876" v="362" actId="1076"/>
          <ac:grpSpMkLst>
            <pc:docMk/>
            <pc:sldMk cId="902921000" sldId="296"/>
            <ac:grpSpMk id="31" creationId="{1C096C37-6679-4DBC-96E0-8A5C19BB6761}"/>
          </ac:grpSpMkLst>
        </pc:grpChg>
        <pc:grpChg chg="add del mod">
          <ac:chgData name="Ahmed Taha LAMRANI" userId="c8ab6e03-1520-4ab7-8893-b0adc02db08f" providerId="ADAL" clId="{EE4AB34E-4123-494D-86A8-162DAF9EF652}" dt="2024-05-10T11:01:04.779" v="357" actId="478"/>
          <ac:grpSpMkLst>
            <pc:docMk/>
            <pc:sldMk cId="902921000" sldId="296"/>
            <ac:grpSpMk id="32" creationId="{5A8C1062-468A-AC65-E8A4-4CBC4C2AB17F}"/>
          </ac:grpSpMkLst>
        </pc:grpChg>
        <pc:grpChg chg="mod topLvl">
          <ac:chgData name="Ahmed Taha LAMRANI" userId="c8ab6e03-1520-4ab7-8893-b0adc02db08f" providerId="ADAL" clId="{EE4AB34E-4123-494D-86A8-162DAF9EF652}" dt="2024-05-10T11:01:10.461" v="358" actId="164"/>
          <ac:grpSpMkLst>
            <pc:docMk/>
            <pc:sldMk cId="902921000" sldId="296"/>
            <ac:grpSpMk id="34" creationId="{33E6F7F9-2C7F-B474-42F8-73AC59269804}"/>
          </ac:grpSpMkLst>
        </pc:grpChg>
        <pc:grpChg chg="add mod">
          <ac:chgData name="Ahmed Taha LAMRANI" userId="c8ab6e03-1520-4ab7-8893-b0adc02db08f" providerId="ADAL" clId="{EE4AB34E-4123-494D-86A8-162DAF9EF652}" dt="2024-05-10T11:01:52.412" v="363" actId="1076"/>
          <ac:grpSpMkLst>
            <pc:docMk/>
            <pc:sldMk cId="902921000" sldId="296"/>
            <ac:grpSpMk id="37" creationId="{F8F45EB3-B192-717E-7F0B-FE3E1166798E}"/>
          </ac:grpSpMkLst>
        </pc:grpChg>
        <pc:picChg chg="mod">
          <ac:chgData name="Ahmed Taha LAMRANI" userId="c8ab6e03-1520-4ab7-8893-b0adc02db08f" providerId="ADAL" clId="{EE4AB34E-4123-494D-86A8-162DAF9EF652}" dt="2024-05-10T10:58:05.126" v="219" actId="164"/>
          <ac:picMkLst>
            <pc:docMk/>
            <pc:sldMk cId="902921000" sldId="296"/>
            <ac:picMk id="5" creationId="{557ED8E5-0052-F5BD-6415-47B160585587}"/>
          </ac:picMkLst>
        </pc:picChg>
        <pc:picChg chg="mod">
          <ac:chgData name="Ahmed Taha LAMRANI" userId="c8ab6e03-1520-4ab7-8893-b0adc02db08f" providerId="ADAL" clId="{EE4AB34E-4123-494D-86A8-162DAF9EF652}" dt="2024-05-10T10:59:35.393" v="281" actId="164"/>
          <ac:picMkLst>
            <pc:docMk/>
            <pc:sldMk cId="902921000" sldId="296"/>
            <ac:picMk id="7" creationId="{C5CB60B6-7EF5-CDBA-1A1C-04A043F37820}"/>
          </ac:picMkLst>
        </pc:picChg>
        <pc:picChg chg="mod">
          <ac:chgData name="Ahmed Taha LAMRANI" userId="c8ab6e03-1520-4ab7-8893-b0adc02db08f" providerId="ADAL" clId="{EE4AB34E-4123-494D-86A8-162DAF9EF652}" dt="2024-05-10T11:01:10.461" v="358" actId="164"/>
          <ac:picMkLst>
            <pc:docMk/>
            <pc:sldMk cId="902921000" sldId="296"/>
            <ac:picMk id="9" creationId="{F75F01A0-79F4-34F6-C792-2F596AA2BA22}"/>
          </ac:picMkLst>
        </pc:picChg>
        <pc:picChg chg="del mod topLvl">
          <ac:chgData name="Ahmed Taha LAMRANI" userId="c8ab6e03-1520-4ab7-8893-b0adc02db08f" providerId="ADAL" clId="{EE4AB34E-4123-494D-86A8-162DAF9EF652}" dt="2024-05-10T10:58:51.958" v="256" actId="478"/>
          <ac:picMkLst>
            <pc:docMk/>
            <pc:sldMk cId="902921000" sldId="296"/>
            <ac:picMk id="12" creationId="{E564EF71-359C-2964-0F66-AC6FC69EE8E1}"/>
          </ac:picMkLst>
        </pc:picChg>
        <pc:picChg chg="mod">
          <ac:chgData name="Ahmed Taha LAMRANI" userId="c8ab6e03-1520-4ab7-8893-b0adc02db08f" providerId="ADAL" clId="{EE4AB34E-4123-494D-86A8-162DAF9EF652}" dt="2024-05-10T10:59:04.166" v="257" actId="164"/>
          <ac:picMkLst>
            <pc:docMk/>
            <pc:sldMk cId="902921000" sldId="296"/>
            <ac:picMk id="13" creationId="{71202AE8-29EA-A9DC-AC3E-45D982DD6CB7}"/>
          </ac:picMkLst>
        </pc:picChg>
        <pc:picChg chg="mod">
          <ac:chgData name="Ahmed Taha LAMRANI" userId="c8ab6e03-1520-4ab7-8893-b0adc02db08f" providerId="ADAL" clId="{EE4AB34E-4123-494D-86A8-162DAF9EF652}" dt="2024-05-10T11:00:17.309" v="317" actId="164"/>
          <ac:picMkLst>
            <pc:docMk/>
            <pc:sldMk cId="902921000" sldId="296"/>
            <ac:picMk id="15" creationId="{E9E6C52A-685E-DA58-2FAF-3825DA118C99}"/>
          </ac:picMkLst>
        </pc:picChg>
        <pc:picChg chg="del">
          <ac:chgData name="Ahmed Taha LAMRANI" userId="c8ab6e03-1520-4ab7-8893-b0adc02db08f" providerId="ADAL" clId="{EE4AB34E-4123-494D-86A8-162DAF9EF652}" dt="2024-05-10T11:03:03.698" v="381" actId="478"/>
          <ac:picMkLst>
            <pc:docMk/>
            <pc:sldMk cId="902921000" sldId="296"/>
            <ac:picMk id="16" creationId="{03C15404-057D-8B96-B861-91E9597A381F}"/>
          </ac:picMkLst>
        </pc:picChg>
        <pc:picChg chg="del mod topLvl">
          <ac:chgData name="Ahmed Taha LAMRANI" userId="c8ab6e03-1520-4ab7-8893-b0adc02db08f" providerId="ADAL" clId="{EE4AB34E-4123-494D-86A8-162DAF9EF652}" dt="2024-05-10T10:59:27.006" v="279" actId="478"/>
          <ac:picMkLst>
            <pc:docMk/>
            <pc:sldMk cId="902921000" sldId="296"/>
            <ac:picMk id="21" creationId="{7DE87A50-D596-3730-B48C-7C78AB662E7D}"/>
          </ac:picMkLst>
        </pc:picChg>
        <pc:picChg chg="del mod topLvl">
          <ac:chgData name="Ahmed Taha LAMRANI" userId="c8ab6e03-1520-4ab7-8893-b0adc02db08f" providerId="ADAL" clId="{EE4AB34E-4123-494D-86A8-162DAF9EF652}" dt="2024-05-10T11:00:02.023" v="314" actId="478"/>
          <ac:picMkLst>
            <pc:docMk/>
            <pc:sldMk cId="902921000" sldId="296"/>
            <ac:picMk id="27" creationId="{0AD5C316-C3F9-0FEF-BD0D-28FC4717D9D9}"/>
          </ac:picMkLst>
        </pc:picChg>
        <pc:picChg chg="del mod topLvl">
          <ac:chgData name="Ahmed Taha LAMRANI" userId="c8ab6e03-1520-4ab7-8893-b0adc02db08f" providerId="ADAL" clId="{EE4AB34E-4123-494D-86A8-162DAF9EF652}" dt="2024-05-10T11:01:04.779" v="357" actId="478"/>
          <ac:picMkLst>
            <pc:docMk/>
            <pc:sldMk cId="902921000" sldId="296"/>
            <ac:picMk id="33" creationId="{6CC58EF9-2375-E7F9-75C1-8683877A4B88}"/>
          </ac:picMkLst>
        </pc:picChg>
        <pc:picChg chg="add mod">
          <ac:chgData name="Ahmed Taha LAMRANI" userId="c8ab6e03-1520-4ab7-8893-b0adc02db08f" providerId="ADAL" clId="{EE4AB34E-4123-494D-86A8-162DAF9EF652}" dt="2024-05-10T11:02:48.730" v="373"/>
          <ac:picMkLst>
            <pc:docMk/>
            <pc:sldMk cId="902921000" sldId="296"/>
            <ac:picMk id="38" creationId="{C6EA14F1-107E-B521-D35E-541E69453E9C}"/>
          </ac:picMkLst>
        </pc:picChg>
      </pc:sldChg>
      <pc:sldChg chg="delSp modSp add mod delAnim">
        <pc:chgData name="Ahmed Taha LAMRANI" userId="c8ab6e03-1520-4ab7-8893-b0adc02db08f" providerId="ADAL" clId="{EE4AB34E-4123-494D-86A8-162DAF9EF652}" dt="2024-05-10T11:03:24.955" v="385" actId="1076"/>
        <pc:sldMkLst>
          <pc:docMk/>
          <pc:sldMk cId="3892146452" sldId="297"/>
        </pc:sldMkLst>
        <pc:grpChg chg="del">
          <ac:chgData name="Ahmed Taha LAMRANI" userId="c8ab6e03-1520-4ab7-8893-b0adc02db08f" providerId="ADAL" clId="{EE4AB34E-4123-494D-86A8-162DAF9EF652}" dt="2024-05-10T11:02:54.980" v="375" actId="478"/>
          <ac:grpSpMkLst>
            <pc:docMk/>
            <pc:sldMk cId="3892146452" sldId="297"/>
            <ac:grpSpMk id="10" creationId="{A3752309-187A-F653-B42F-F228BF8D7113}"/>
          </ac:grpSpMkLst>
        </pc:grpChg>
        <pc:grpChg chg="del">
          <ac:chgData name="Ahmed Taha LAMRANI" userId="c8ab6e03-1520-4ab7-8893-b0adc02db08f" providerId="ADAL" clId="{EE4AB34E-4123-494D-86A8-162DAF9EF652}" dt="2024-05-10T11:02:56.565" v="377" actId="478"/>
          <ac:grpSpMkLst>
            <pc:docMk/>
            <pc:sldMk cId="3892146452" sldId="297"/>
            <ac:grpSpMk id="19" creationId="{65D09165-716E-377B-1C7D-EB04BE2D19D4}"/>
          </ac:grpSpMkLst>
        </pc:grpChg>
        <pc:grpChg chg="del">
          <ac:chgData name="Ahmed Taha LAMRANI" userId="c8ab6e03-1520-4ab7-8893-b0adc02db08f" providerId="ADAL" clId="{EE4AB34E-4123-494D-86A8-162DAF9EF652}" dt="2024-05-10T11:02:55.851" v="376" actId="478"/>
          <ac:grpSpMkLst>
            <pc:docMk/>
            <pc:sldMk cId="3892146452" sldId="297"/>
            <ac:grpSpMk id="25" creationId="{EFD092FA-F520-BB13-41F9-D71019000D14}"/>
          </ac:grpSpMkLst>
        </pc:grpChg>
        <pc:grpChg chg="del">
          <ac:chgData name="Ahmed Taha LAMRANI" userId="c8ab6e03-1520-4ab7-8893-b0adc02db08f" providerId="ADAL" clId="{EE4AB34E-4123-494D-86A8-162DAF9EF652}" dt="2024-05-10T11:02:57.727" v="378" actId="478"/>
          <ac:grpSpMkLst>
            <pc:docMk/>
            <pc:sldMk cId="3892146452" sldId="297"/>
            <ac:grpSpMk id="31" creationId="{1C096C37-6679-4DBC-96E0-8A5C19BB6761}"/>
          </ac:grpSpMkLst>
        </pc:grpChg>
        <pc:grpChg chg="del">
          <ac:chgData name="Ahmed Taha LAMRANI" userId="c8ab6e03-1520-4ab7-8893-b0adc02db08f" providerId="ADAL" clId="{EE4AB34E-4123-494D-86A8-162DAF9EF652}" dt="2024-05-10T11:02:58.497" v="379" actId="478"/>
          <ac:grpSpMkLst>
            <pc:docMk/>
            <pc:sldMk cId="3892146452" sldId="297"/>
            <ac:grpSpMk id="37" creationId="{F8F45EB3-B192-717E-7F0B-FE3E1166798E}"/>
          </ac:grpSpMkLst>
        </pc:grpChg>
        <pc:picChg chg="mod">
          <ac:chgData name="Ahmed Taha LAMRANI" userId="c8ab6e03-1520-4ab7-8893-b0adc02db08f" providerId="ADAL" clId="{EE4AB34E-4123-494D-86A8-162DAF9EF652}" dt="2024-05-10T11:03:24.955" v="385" actId="1076"/>
          <ac:picMkLst>
            <pc:docMk/>
            <pc:sldMk cId="3892146452" sldId="297"/>
            <ac:picMk id="16" creationId="{03C15404-057D-8B96-B861-91E9597A381F}"/>
          </ac:picMkLst>
        </pc:picChg>
      </pc:sldChg>
      <pc:sldChg chg="addSp delSp modSp add mod modAnim">
        <pc:chgData name="Ahmed Taha LAMRANI" userId="c8ab6e03-1520-4ab7-8893-b0adc02db08f" providerId="ADAL" clId="{EE4AB34E-4123-494D-86A8-162DAF9EF652}" dt="2024-05-10T13:47:50.016" v="794" actId="1076"/>
        <pc:sldMkLst>
          <pc:docMk/>
          <pc:sldMk cId="357915414" sldId="298"/>
        </pc:sldMkLst>
        <pc:spChg chg="mod">
          <ac:chgData name="Ahmed Taha LAMRANI" userId="c8ab6e03-1520-4ab7-8893-b0adc02db08f" providerId="ADAL" clId="{EE4AB34E-4123-494D-86A8-162DAF9EF652}" dt="2024-05-10T11:56:21.805" v="622" actId="164"/>
          <ac:spMkLst>
            <pc:docMk/>
            <pc:sldMk cId="357915414" sldId="298"/>
            <ac:spMk id="5" creationId="{00000000-0000-0000-0000-000000000000}"/>
          </ac:spMkLst>
        </pc:spChg>
        <pc:spChg chg="mod">
          <ac:chgData name="Ahmed Taha LAMRANI" userId="c8ab6e03-1520-4ab7-8893-b0adc02db08f" providerId="ADAL" clId="{EE4AB34E-4123-494D-86A8-162DAF9EF652}" dt="2024-05-10T13:47:42.256" v="793" actId="20577"/>
          <ac:spMkLst>
            <pc:docMk/>
            <pc:sldMk cId="357915414" sldId="298"/>
            <ac:spMk id="6" creationId="{00000000-0000-0000-0000-000000000000}"/>
          </ac:spMkLst>
        </pc:spChg>
        <pc:spChg chg="mod">
          <ac:chgData name="Ahmed Taha LAMRANI" userId="c8ab6e03-1520-4ab7-8893-b0adc02db08f" providerId="ADAL" clId="{EE4AB34E-4123-494D-86A8-162DAF9EF652}" dt="2024-05-10T11:56:28.383" v="625" actId="164"/>
          <ac:spMkLst>
            <pc:docMk/>
            <pc:sldMk cId="357915414" sldId="298"/>
            <ac:spMk id="11" creationId="{3DF410C3-7972-2751-8D6E-ABA7B1B3BCDD}"/>
          </ac:spMkLst>
        </pc:spChg>
        <pc:spChg chg="mod">
          <ac:chgData name="Ahmed Taha LAMRANI" userId="c8ab6e03-1520-4ab7-8893-b0adc02db08f" providerId="ADAL" clId="{EE4AB34E-4123-494D-86A8-162DAF9EF652}" dt="2024-05-10T11:56:28.383" v="625" actId="164"/>
          <ac:spMkLst>
            <pc:docMk/>
            <pc:sldMk cId="357915414" sldId="298"/>
            <ac:spMk id="12" creationId="{051B8481-FC37-A45E-0C4F-E8D778F5202B}"/>
          </ac:spMkLst>
        </pc:spChg>
        <pc:spChg chg="mod">
          <ac:chgData name="Ahmed Taha LAMRANI" userId="c8ab6e03-1520-4ab7-8893-b0adc02db08f" providerId="ADAL" clId="{EE4AB34E-4123-494D-86A8-162DAF9EF652}" dt="2024-05-10T11:25:36.652" v="416" actId="20577"/>
          <ac:spMkLst>
            <pc:docMk/>
            <pc:sldMk cId="357915414" sldId="298"/>
            <ac:spMk id="944" creationId="{00000000-0000-0000-0000-000000000000}"/>
          </ac:spMkLst>
        </pc:spChg>
        <pc:spChg chg="mod">
          <ac:chgData name="Ahmed Taha LAMRANI" userId="c8ab6e03-1520-4ab7-8893-b0adc02db08f" providerId="ADAL" clId="{EE4AB34E-4123-494D-86A8-162DAF9EF652}" dt="2024-05-10T11:27:50.937" v="439" actId="20577"/>
          <ac:spMkLst>
            <pc:docMk/>
            <pc:sldMk cId="357915414" sldId="298"/>
            <ac:spMk id="947" creationId="{00000000-0000-0000-0000-000000000000}"/>
          </ac:spMkLst>
        </pc:spChg>
        <pc:spChg chg="mod">
          <ac:chgData name="Ahmed Taha LAMRANI" userId="c8ab6e03-1520-4ab7-8893-b0adc02db08f" providerId="ADAL" clId="{EE4AB34E-4123-494D-86A8-162DAF9EF652}" dt="2024-05-10T11:53:27.675" v="604" actId="1076"/>
          <ac:spMkLst>
            <pc:docMk/>
            <pc:sldMk cId="357915414" sldId="298"/>
            <ac:spMk id="953" creationId="{00000000-0000-0000-0000-000000000000}"/>
          </ac:spMkLst>
        </pc:spChg>
        <pc:spChg chg="mod">
          <ac:chgData name="Ahmed Taha LAMRANI" userId="c8ab6e03-1520-4ab7-8893-b0adc02db08f" providerId="ADAL" clId="{EE4AB34E-4123-494D-86A8-162DAF9EF652}" dt="2024-05-10T11:53:48.217" v="608" actId="108"/>
          <ac:spMkLst>
            <pc:docMk/>
            <pc:sldMk cId="357915414" sldId="298"/>
            <ac:spMk id="955" creationId="{00000000-0000-0000-0000-000000000000}"/>
          </ac:spMkLst>
        </pc:spChg>
        <pc:spChg chg="mod">
          <ac:chgData name="Ahmed Taha LAMRANI" userId="c8ab6e03-1520-4ab7-8893-b0adc02db08f" providerId="ADAL" clId="{EE4AB34E-4123-494D-86A8-162DAF9EF652}" dt="2024-05-10T11:32:12.171" v="467" actId="20577"/>
          <ac:spMkLst>
            <pc:docMk/>
            <pc:sldMk cId="357915414" sldId="298"/>
            <ac:spMk id="956" creationId="{00000000-0000-0000-0000-000000000000}"/>
          </ac:spMkLst>
        </pc:spChg>
        <pc:spChg chg="mod">
          <ac:chgData name="Ahmed Taha LAMRANI" userId="c8ab6e03-1520-4ab7-8893-b0adc02db08f" providerId="ADAL" clId="{EE4AB34E-4123-494D-86A8-162DAF9EF652}" dt="2024-05-10T11:53:32.258" v="605" actId="1076"/>
          <ac:spMkLst>
            <pc:docMk/>
            <pc:sldMk cId="357915414" sldId="298"/>
            <ac:spMk id="961" creationId="{00000000-0000-0000-0000-000000000000}"/>
          </ac:spMkLst>
        </pc:spChg>
        <pc:spChg chg="mod">
          <ac:chgData name="Ahmed Taha LAMRANI" userId="c8ab6e03-1520-4ab7-8893-b0adc02db08f" providerId="ADAL" clId="{EE4AB34E-4123-494D-86A8-162DAF9EF652}" dt="2024-05-10T11:53:36.968" v="606" actId="1076"/>
          <ac:spMkLst>
            <pc:docMk/>
            <pc:sldMk cId="357915414" sldId="298"/>
            <ac:spMk id="962" creationId="{00000000-0000-0000-0000-000000000000}"/>
          </ac:spMkLst>
        </pc:spChg>
        <pc:grpChg chg="add mod">
          <ac:chgData name="Ahmed Taha LAMRANI" userId="c8ab6e03-1520-4ab7-8893-b0adc02db08f" providerId="ADAL" clId="{EE4AB34E-4123-494D-86A8-162DAF9EF652}" dt="2024-05-10T13:47:50.016" v="794" actId="1076"/>
          <ac:grpSpMkLst>
            <pc:docMk/>
            <pc:sldMk cId="357915414" sldId="298"/>
            <ac:grpSpMk id="10" creationId="{8C56601F-2D8E-9300-06EA-A8672CD3D32D}"/>
          </ac:grpSpMkLst>
        </pc:grpChg>
        <pc:grpChg chg="add mod">
          <ac:chgData name="Ahmed Taha LAMRANI" userId="c8ab6e03-1520-4ab7-8893-b0adc02db08f" providerId="ADAL" clId="{EE4AB34E-4123-494D-86A8-162DAF9EF652}" dt="2024-05-10T11:56:28.383" v="625" actId="164"/>
          <ac:grpSpMkLst>
            <pc:docMk/>
            <pc:sldMk cId="357915414" sldId="298"/>
            <ac:grpSpMk id="13" creationId="{61015761-00B6-8F7A-593B-3695EAD9C9BC}"/>
          </ac:grpSpMkLst>
        </pc:grpChg>
        <pc:grpChg chg="mod">
          <ac:chgData name="Ahmed Taha LAMRANI" userId="c8ab6e03-1520-4ab7-8893-b0adc02db08f" providerId="ADAL" clId="{EE4AB34E-4123-494D-86A8-162DAF9EF652}" dt="2024-05-10T11:53:21.599" v="603" actId="1076"/>
          <ac:grpSpMkLst>
            <pc:docMk/>
            <pc:sldMk cId="357915414" sldId="298"/>
            <ac:grpSpMk id="951" creationId="{00000000-0000-0000-0000-000000000000}"/>
          </ac:grpSpMkLst>
        </pc:grpChg>
        <pc:grpChg chg="mod">
          <ac:chgData name="Ahmed Taha LAMRANI" userId="c8ab6e03-1520-4ab7-8893-b0adc02db08f" providerId="ADAL" clId="{EE4AB34E-4123-494D-86A8-162DAF9EF652}" dt="2024-05-10T11:56:24.367" v="624" actId="1076"/>
          <ac:grpSpMkLst>
            <pc:docMk/>
            <pc:sldMk cId="357915414" sldId="298"/>
            <ac:grpSpMk id="954" creationId="{00000000-0000-0000-0000-000000000000}"/>
          </ac:grpSpMkLst>
        </pc:grpChg>
        <pc:picChg chg="add mod ord">
          <ac:chgData name="Ahmed Taha LAMRANI" userId="c8ab6e03-1520-4ab7-8893-b0adc02db08f" providerId="ADAL" clId="{EE4AB34E-4123-494D-86A8-162DAF9EF652}" dt="2024-05-10T11:43:12.725" v="598" actId="1076"/>
          <ac:picMkLst>
            <pc:docMk/>
            <pc:sldMk cId="357915414" sldId="298"/>
            <ac:picMk id="3" creationId="{F71A3BA8-5A6A-7AF6-DD6E-C518FD764668}"/>
          </ac:picMkLst>
        </pc:picChg>
        <pc:cxnChg chg="del mod">
          <ac:chgData name="Ahmed Taha LAMRANI" userId="c8ab6e03-1520-4ab7-8893-b0adc02db08f" providerId="ADAL" clId="{EE4AB34E-4123-494D-86A8-162DAF9EF652}" dt="2024-05-10T11:42:58.613" v="590" actId="478"/>
          <ac:cxnSpMkLst>
            <pc:docMk/>
            <pc:sldMk cId="357915414" sldId="298"/>
            <ac:cxnSpMk id="8" creationId="{17717066-7A23-D994-4FC7-0625A012CA4A}"/>
          </ac:cxnSpMkLst>
        </pc:cxnChg>
        <pc:cxnChg chg="del">
          <ac:chgData name="Ahmed Taha LAMRANI" userId="c8ab6e03-1520-4ab7-8893-b0adc02db08f" providerId="ADAL" clId="{EE4AB34E-4123-494D-86A8-162DAF9EF652}" dt="2024-05-10T11:42:57.995" v="589" actId="478"/>
          <ac:cxnSpMkLst>
            <pc:docMk/>
            <pc:sldMk cId="357915414" sldId="298"/>
            <ac:cxnSpMk id="963" creationId="{00000000-0000-0000-0000-000000000000}"/>
          </ac:cxnSpMkLst>
        </pc:cxnChg>
        <pc:cxnChg chg="del mod">
          <ac:chgData name="Ahmed Taha LAMRANI" userId="c8ab6e03-1520-4ab7-8893-b0adc02db08f" providerId="ADAL" clId="{EE4AB34E-4123-494D-86A8-162DAF9EF652}" dt="2024-05-10T11:42:59.803" v="591" actId="478"/>
          <ac:cxnSpMkLst>
            <pc:docMk/>
            <pc:sldMk cId="357915414" sldId="298"/>
            <ac:cxnSpMk id="964" creationId="{00000000-0000-0000-0000-000000000000}"/>
          </ac:cxnSpMkLst>
        </pc:cxnChg>
        <pc:cxnChg chg="del">
          <ac:chgData name="Ahmed Taha LAMRANI" userId="c8ab6e03-1520-4ab7-8893-b0adc02db08f" providerId="ADAL" clId="{EE4AB34E-4123-494D-86A8-162DAF9EF652}" dt="2024-05-10T11:32:16.161" v="468" actId="478"/>
          <ac:cxnSpMkLst>
            <pc:docMk/>
            <pc:sldMk cId="357915414" sldId="298"/>
            <ac:cxnSpMk id="965" creationId="{00000000-0000-0000-0000-000000000000}"/>
          </ac:cxnSpMkLst>
        </pc:cxnChg>
        <pc:cxnChg chg="del">
          <ac:chgData name="Ahmed Taha LAMRANI" userId="c8ab6e03-1520-4ab7-8893-b0adc02db08f" providerId="ADAL" clId="{EE4AB34E-4123-494D-86A8-162DAF9EF652}" dt="2024-05-10T11:43:06.507" v="594" actId="478"/>
          <ac:cxnSpMkLst>
            <pc:docMk/>
            <pc:sldMk cId="357915414" sldId="298"/>
            <ac:cxnSpMk id="966" creationId="{00000000-0000-0000-0000-000000000000}"/>
          </ac:cxnSpMkLst>
        </pc:cxnChg>
        <pc:cxnChg chg="del mod">
          <ac:chgData name="Ahmed Taha LAMRANI" userId="c8ab6e03-1520-4ab7-8893-b0adc02db08f" providerId="ADAL" clId="{EE4AB34E-4123-494D-86A8-162DAF9EF652}" dt="2024-05-10T11:43:05.575" v="593" actId="478"/>
          <ac:cxnSpMkLst>
            <pc:docMk/>
            <pc:sldMk cId="357915414" sldId="298"/>
            <ac:cxnSpMk id="967" creationId="{00000000-0000-0000-0000-000000000000}"/>
          </ac:cxnSpMkLst>
        </pc:cxnChg>
        <pc:cxnChg chg="del mod">
          <ac:chgData name="Ahmed Taha LAMRANI" userId="c8ab6e03-1520-4ab7-8893-b0adc02db08f" providerId="ADAL" clId="{EE4AB34E-4123-494D-86A8-162DAF9EF652}" dt="2024-05-10T11:43:04.789" v="592" actId="478"/>
          <ac:cxnSpMkLst>
            <pc:docMk/>
            <pc:sldMk cId="357915414" sldId="298"/>
            <ac:cxnSpMk id="968" creationId="{00000000-0000-0000-0000-000000000000}"/>
          </ac:cxnSpMkLst>
        </pc:cxnChg>
      </pc:sldChg>
      <pc:sldChg chg="modSp del mod">
        <pc:chgData name="Ahmed Taha LAMRANI" userId="c8ab6e03-1520-4ab7-8893-b0adc02db08f" providerId="ADAL" clId="{EE4AB34E-4123-494D-86A8-162DAF9EF652}" dt="2024-05-10T11:55:41.392" v="621" actId="20577"/>
        <pc:sldMkLst>
          <pc:docMk/>
          <pc:sldMk cId="2437592774" sldId="299"/>
        </pc:sldMkLst>
        <pc:spChg chg="mod">
          <ac:chgData name="Ahmed Taha LAMRANI" userId="c8ab6e03-1520-4ab7-8893-b0adc02db08f" providerId="ADAL" clId="{EE4AB34E-4123-494D-86A8-162DAF9EF652}" dt="2024-05-10T11:55:41.392" v="621" actId="20577"/>
          <ac:spMkLst>
            <pc:docMk/>
            <pc:sldMk cId="2437592774" sldId="299"/>
            <ac:spMk id="132" creationId="{00000000-0000-0000-0000-000000000000}"/>
          </ac:spMkLst>
        </pc:spChg>
      </pc:sldChg>
      <pc:sldChg chg="addSp delSp modSp add mod">
        <pc:chgData name="Ahmed Taha LAMRANI" userId="c8ab6e03-1520-4ab7-8893-b0adc02db08f" providerId="ADAL" clId="{EE4AB34E-4123-494D-86A8-162DAF9EF652}" dt="2024-05-10T13:30:10.645" v="685" actId="20577"/>
        <pc:sldMkLst>
          <pc:docMk/>
          <pc:sldMk cId="3546548179" sldId="300"/>
        </pc:sldMkLst>
        <pc:spChg chg="add mod">
          <ac:chgData name="Ahmed Taha LAMRANI" userId="c8ab6e03-1520-4ab7-8893-b0adc02db08f" providerId="ADAL" clId="{EE4AB34E-4123-494D-86A8-162DAF9EF652}" dt="2024-05-10T13:30:10.645" v="685" actId="20577"/>
          <ac:spMkLst>
            <pc:docMk/>
            <pc:sldMk cId="3546548179" sldId="300"/>
            <ac:spMk id="2" creationId="{D93FA2BD-43E2-DBDE-8450-07789C4D4A78}"/>
          </ac:spMkLst>
        </pc:spChg>
        <pc:spChg chg="add">
          <ac:chgData name="Ahmed Taha LAMRANI" userId="c8ab6e03-1520-4ab7-8893-b0adc02db08f" providerId="ADAL" clId="{EE4AB34E-4123-494D-86A8-162DAF9EF652}" dt="2024-05-10T12:05:15.400" v="663"/>
          <ac:spMkLst>
            <pc:docMk/>
            <pc:sldMk cId="3546548179" sldId="300"/>
            <ac:spMk id="3" creationId="{0A537822-B766-85ED-80D7-8A21F34FCE87}"/>
          </ac:spMkLst>
        </pc:spChg>
        <pc:spChg chg="add del mod">
          <ac:chgData name="Ahmed Taha LAMRANI" userId="c8ab6e03-1520-4ab7-8893-b0adc02db08f" providerId="ADAL" clId="{EE4AB34E-4123-494D-86A8-162DAF9EF652}" dt="2024-05-10T13:30:01.163" v="681"/>
          <ac:spMkLst>
            <pc:docMk/>
            <pc:sldMk cId="3546548179" sldId="300"/>
            <ac:spMk id="4" creationId="{80E72950-0C4A-962B-AB43-169718DE718F}"/>
          </ac:spMkLst>
        </pc:spChg>
        <pc:spChg chg="mod">
          <ac:chgData name="Ahmed Taha LAMRANI" userId="c8ab6e03-1520-4ab7-8893-b0adc02db08f" providerId="ADAL" clId="{EE4AB34E-4123-494D-86A8-162DAF9EF652}" dt="2024-05-10T12:05:09.479" v="660" actId="20577"/>
          <ac:spMkLst>
            <pc:docMk/>
            <pc:sldMk cId="3546548179" sldId="300"/>
            <ac:spMk id="63" creationId="{03BE1782-D0AD-517D-D593-FD5704E68306}"/>
          </ac:spMkLst>
        </pc:spChg>
        <pc:picChg chg="del">
          <ac:chgData name="Ahmed Taha LAMRANI" userId="c8ab6e03-1520-4ab7-8893-b0adc02db08f" providerId="ADAL" clId="{EE4AB34E-4123-494D-86A8-162DAF9EF652}" dt="2024-05-10T12:05:03.454" v="652" actId="478"/>
          <ac:picMkLst>
            <pc:docMk/>
            <pc:sldMk cId="3546548179" sldId="300"/>
            <ac:picMk id="60" creationId="{3261E206-96D9-4B07-70EB-3E021B94C2C2}"/>
          </ac:picMkLst>
        </pc:picChg>
      </pc:sldChg>
      <pc:sldChg chg="add del">
        <pc:chgData name="Ahmed Taha LAMRANI" userId="c8ab6e03-1520-4ab7-8893-b0adc02db08f" providerId="ADAL" clId="{EE4AB34E-4123-494D-86A8-162DAF9EF652}" dt="2024-05-10T11:55:33.397" v="614" actId="47"/>
        <pc:sldMkLst>
          <pc:docMk/>
          <pc:sldMk cId="4044940476" sldId="300"/>
        </pc:sldMkLst>
      </pc:sldChg>
      <pc:sldChg chg="addSp delSp modSp add mod delAnim modAnim">
        <pc:chgData name="Ahmed Taha LAMRANI" userId="c8ab6e03-1520-4ab7-8893-b0adc02db08f" providerId="ADAL" clId="{EE4AB34E-4123-494D-86A8-162DAF9EF652}" dt="2024-05-10T13:35:59.707" v="746"/>
        <pc:sldMkLst>
          <pc:docMk/>
          <pc:sldMk cId="2088945782" sldId="301"/>
        </pc:sldMkLst>
        <pc:grpChg chg="mod">
          <ac:chgData name="Ahmed Taha LAMRANI" userId="c8ab6e03-1520-4ab7-8893-b0adc02db08f" providerId="ADAL" clId="{EE4AB34E-4123-494D-86A8-162DAF9EF652}" dt="2024-05-10T13:31:12.443" v="697" actId="1076"/>
          <ac:grpSpMkLst>
            <pc:docMk/>
            <pc:sldMk cId="2088945782" sldId="301"/>
            <ac:grpSpMk id="10" creationId="{A3752309-187A-F653-B42F-F228BF8D7113}"/>
          </ac:grpSpMkLst>
        </pc:grpChg>
        <pc:grpChg chg="del">
          <ac:chgData name="Ahmed Taha LAMRANI" userId="c8ab6e03-1520-4ab7-8893-b0adc02db08f" providerId="ADAL" clId="{EE4AB34E-4123-494D-86A8-162DAF9EF652}" dt="2024-05-10T13:30:35.896" v="688" actId="478"/>
          <ac:grpSpMkLst>
            <pc:docMk/>
            <pc:sldMk cId="2088945782" sldId="301"/>
            <ac:grpSpMk id="19" creationId="{65D09165-716E-377B-1C7D-EB04BE2D19D4}"/>
          </ac:grpSpMkLst>
        </pc:grpChg>
        <pc:grpChg chg="del">
          <ac:chgData name="Ahmed Taha LAMRANI" userId="c8ab6e03-1520-4ab7-8893-b0adc02db08f" providerId="ADAL" clId="{EE4AB34E-4123-494D-86A8-162DAF9EF652}" dt="2024-05-10T13:30:35.058" v="687" actId="478"/>
          <ac:grpSpMkLst>
            <pc:docMk/>
            <pc:sldMk cId="2088945782" sldId="301"/>
            <ac:grpSpMk id="25" creationId="{EFD092FA-F520-BB13-41F9-D71019000D14}"/>
          </ac:grpSpMkLst>
        </pc:grpChg>
        <pc:grpChg chg="del">
          <ac:chgData name="Ahmed Taha LAMRANI" userId="c8ab6e03-1520-4ab7-8893-b0adc02db08f" providerId="ADAL" clId="{EE4AB34E-4123-494D-86A8-162DAF9EF652}" dt="2024-05-10T13:30:37.352" v="689" actId="478"/>
          <ac:grpSpMkLst>
            <pc:docMk/>
            <pc:sldMk cId="2088945782" sldId="301"/>
            <ac:grpSpMk id="31" creationId="{1C096C37-6679-4DBC-96E0-8A5C19BB6761}"/>
          </ac:grpSpMkLst>
        </pc:grpChg>
        <pc:grpChg chg="del">
          <ac:chgData name="Ahmed Taha LAMRANI" userId="c8ab6e03-1520-4ab7-8893-b0adc02db08f" providerId="ADAL" clId="{EE4AB34E-4123-494D-86A8-162DAF9EF652}" dt="2024-05-10T13:30:37.958" v="690" actId="478"/>
          <ac:grpSpMkLst>
            <pc:docMk/>
            <pc:sldMk cId="2088945782" sldId="301"/>
            <ac:grpSpMk id="37" creationId="{F8F45EB3-B192-717E-7F0B-FE3E1166798E}"/>
          </ac:grpSpMkLst>
        </pc:grpChg>
        <pc:picChg chg="add">
          <ac:chgData name="Ahmed Taha LAMRANI" userId="c8ab6e03-1520-4ab7-8893-b0adc02db08f" providerId="ADAL" clId="{EE4AB34E-4123-494D-86A8-162DAF9EF652}" dt="2024-05-10T13:30:39.389" v="691"/>
          <ac:picMkLst>
            <pc:docMk/>
            <pc:sldMk cId="2088945782" sldId="301"/>
            <ac:picMk id="3073" creationId="{112A4B54-F96D-C679-C4DC-9E6FF7B35FF3}"/>
          </ac:picMkLst>
        </pc:picChg>
        <pc:picChg chg="add mod">
          <ac:chgData name="Ahmed Taha LAMRANI" userId="c8ab6e03-1520-4ab7-8893-b0adc02db08f" providerId="ADAL" clId="{EE4AB34E-4123-494D-86A8-162DAF9EF652}" dt="2024-05-10T13:31:17.032" v="698" actId="1076"/>
          <ac:picMkLst>
            <pc:docMk/>
            <pc:sldMk cId="2088945782" sldId="301"/>
            <ac:picMk id="3074" creationId="{FDB87C83-D6B3-AE8A-4E1C-DBA02F1CF519}"/>
          </ac:picMkLst>
        </pc:picChg>
      </pc:sldChg>
      <pc:sldChg chg="addSp delSp modSp add mod delAnim modAnim">
        <pc:chgData name="Ahmed Taha LAMRANI" userId="c8ab6e03-1520-4ab7-8893-b0adc02db08f" providerId="ADAL" clId="{EE4AB34E-4123-494D-86A8-162DAF9EF652}" dt="2024-05-10T13:36:01.896" v="747"/>
        <pc:sldMkLst>
          <pc:docMk/>
          <pc:sldMk cId="938811420" sldId="302"/>
        </pc:sldMkLst>
        <pc:spChg chg="mod">
          <ac:chgData name="Ahmed Taha LAMRANI" userId="c8ab6e03-1520-4ab7-8893-b0adc02db08f" providerId="ADAL" clId="{EE4AB34E-4123-494D-86A8-162DAF9EF652}" dt="2024-05-10T13:31:42.558" v="704"/>
          <ac:spMkLst>
            <pc:docMk/>
            <pc:sldMk cId="938811420" sldId="302"/>
            <ac:spMk id="11" creationId="{DFAE6D68-1D87-520D-7A41-983028D2851A}"/>
          </ac:spMkLst>
        </pc:spChg>
        <pc:spChg chg="mod">
          <ac:chgData name="Ahmed Taha LAMRANI" userId="c8ab6e03-1520-4ab7-8893-b0adc02db08f" providerId="ADAL" clId="{EE4AB34E-4123-494D-86A8-162DAF9EF652}" dt="2024-05-10T13:31:42.558" v="704"/>
          <ac:spMkLst>
            <pc:docMk/>
            <pc:sldMk cId="938811420" sldId="302"/>
            <ac:spMk id="12" creationId="{9D63640D-5C2D-3527-81DC-7A7F655E5153}"/>
          </ac:spMkLst>
        </pc:spChg>
        <pc:grpChg chg="add mod">
          <ac:chgData name="Ahmed Taha LAMRANI" userId="c8ab6e03-1520-4ab7-8893-b0adc02db08f" providerId="ADAL" clId="{EE4AB34E-4123-494D-86A8-162DAF9EF652}" dt="2024-05-10T13:31:47.090" v="705" actId="1076"/>
          <ac:grpSpMkLst>
            <pc:docMk/>
            <pc:sldMk cId="938811420" sldId="302"/>
            <ac:grpSpMk id="3" creationId="{02F9E016-ED6A-96DF-F2F3-ADA50354913E}"/>
          </ac:grpSpMkLst>
        </pc:grpChg>
        <pc:grpChg chg="mod">
          <ac:chgData name="Ahmed Taha LAMRANI" userId="c8ab6e03-1520-4ab7-8893-b0adc02db08f" providerId="ADAL" clId="{EE4AB34E-4123-494D-86A8-162DAF9EF652}" dt="2024-05-10T13:31:42.558" v="704"/>
          <ac:grpSpMkLst>
            <pc:docMk/>
            <pc:sldMk cId="938811420" sldId="302"/>
            <ac:grpSpMk id="9" creationId="{0D9D75B6-F799-47A3-2EC0-5C9B13313462}"/>
          </ac:grpSpMkLst>
        </pc:grpChg>
        <pc:grpChg chg="del">
          <ac:chgData name="Ahmed Taha LAMRANI" userId="c8ab6e03-1520-4ab7-8893-b0adc02db08f" providerId="ADAL" clId="{EE4AB34E-4123-494D-86A8-162DAF9EF652}" dt="2024-05-10T13:31:42.141" v="703" actId="478"/>
          <ac:grpSpMkLst>
            <pc:docMk/>
            <pc:sldMk cId="938811420" sldId="302"/>
            <ac:grpSpMk id="10" creationId="{A3752309-187A-F653-B42F-F228BF8D7113}"/>
          </ac:grpSpMkLst>
        </pc:grpChg>
        <pc:picChg chg="mod">
          <ac:chgData name="Ahmed Taha LAMRANI" userId="c8ab6e03-1520-4ab7-8893-b0adc02db08f" providerId="ADAL" clId="{EE4AB34E-4123-494D-86A8-162DAF9EF652}" dt="2024-05-10T13:31:42.558" v="704"/>
          <ac:picMkLst>
            <pc:docMk/>
            <pc:sldMk cId="938811420" sldId="302"/>
            <ac:picMk id="7" creationId="{3E5C3B93-3555-CD51-89BC-26688B9972C9}"/>
          </ac:picMkLst>
        </pc:picChg>
        <pc:picChg chg="del">
          <ac:chgData name="Ahmed Taha LAMRANI" userId="c8ab6e03-1520-4ab7-8893-b0adc02db08f" providerId="ADAL" clId="{EE4AB34E-4123-494D-86A8-162DAF9EF652}" dt="2024-05-10T13:31:30.223" v="702" actId="478"/>
          <ac:picMkLst>
            <pc:docMk/>
            <pc:sldMk cId="938811420" sldId="302"/>
            <ac:picMk id="5122" creationId="{70779F9D-F611-0885-15F3-225D4E9E4A5D}"/>
          </ac:picMkLst>
        </pc:picChg>
      </pc:sldChg>
      <pc:sldChg chg="add del">
        <pc:chgData name="Ahmed Taha LAMRANI" userId="c8ab6e03-1520-4ab7-8893-b0adc02db08f" providerId="ADAL" clId="{EE4AB34E-4123-494D-86A8-162DAF9EF652}" dt="2024-05-10T13:31:24.201" v="700" actId="47"/>
        <pc:sldMkLst>
          <pc:docMk/>
          <pc:sldMk cId="1140147615" sldId="302"/>
        </pc:sldMkLst>
      </pc:sldChg>
      <pc:sldChg chg="add del">
        <pc:chgData name="Ahmed Taha LAMRANI" userId="c8ab6e03-1520-4ab7-8893-b0adc02db08f" providerId="ADAL" clId="{EE4AB34E-4123-494D-86A8-162DAF9EF652}" dt="2024-05-10T13:32:51.365" v="718" actId="47"/>
        <pc:sldMkLst>
          <pc:docMk/>
          <pc:sldMk cId="1204524996" sldId="303"/>
        </pc:sldMkLst>
      </pc:sldChg>
      <pc:sldChg chg="addSp delSp modSp add mod delAnim modAnim">
        <pc:chgData name="Ahmed Taha LAMRANI" userId="c8ab6e03-1520-4ab7-8893-b0adc02db08f" providerId="ADAL" clId="{EE4AB34E-4123-494D-86A8-162DAF9EF652}" dt="2024-05-10T13:36:04.311" v="748"/>
        <pc:sldMkLst>
          <pc:docMk/>
          <pc:sldMk cId="2666100140" sldId="304"/>
        </pc:sldMkLst>
        <pc:spChg chg="mod">
          <ac:chgData name="Ahmed Taha LAMRANI" userId="c8ab6e03-1520-4ab7-8893-b0adc02db08f" providerId="ADAL" clId="{EE4AB34E-4123-494D-86A8-162DAF9EF652}" dt="2024-05-10T13:31:58.887" v="709"/>
          <ac:spMkLst>
            <pc:docMk/>
            <pc:sldMk cId="2666100140" sldId="304"/>
            <ac:spMk id="8" creationId="{B8F5770A-778C-8CD1-B590-02D77A5607EB}"/>
          </ac:spMkLst>
        </pc:spChg>
        <pc:spChg chg="mod">
          <ac:chgData name="Ahmed Taha LAMRANI" userId="c8ab6e03-1520-4ab7-8893-b0adc02db08f" providerId="ADAL" clId="{EE4AB34E-4123-494D-86A8-162DAF9EF652}" dt="2024-05-10T13:31:58.887" v="709"/>
          <ac:spMkLst>
            <pc:docMk/>
            <pc:sldMk cId="2666100140" sldId="304"/>
            <ac:spMk id="10" creationId="{B6042D43-4FE4-0E07-CDFE-8F315C4D4E13}"/>
          </ac:spMkLst>
        </pc:spChg>
        <pc:grpChg chg="del">
          <ac:chgData name="Ahmed Taha LAMRANI" userId="c8ab6e03-1520-4ab7-8893-b0adc02db08f" providerId="ADAL" clId="{EE4AB34E-4123-494D-86A8-162DAF9EF652}" dt="2024-05-10T13:31:57.828" v="708" actId="478"/>
          <ac:grpSpMkLst>
            <pc:docMk/>
            <pc:sldMk cId="2666100140" sldId="304"/>
            <ac:grpSpMk id="3" creationId="{02F9E016-ED6A-96DF-F2F3-ADA50354913E}"/>
          </ac:grpSpMkLst>
        </pc:grpChg>
        <pc:grpChg chg="add mod">
          <ac:chgData name="Ahmed Taha LAMRANI" userId="c8ab6e03-1520-4ab7-8893-b0adc02db08f" providerId="ADAL" clId="{EE4AB34E-4123-494D-86A8-162DAF9EF652}" dt="2024-05-10T13:32:01.162" v="710" actId="1076"/>
          <ac:grpSpMkLst>
            <pc:docMk/>
            <pc:sldMk cId="2666100140" sldId="304"/>
            <ac:grpSpMk id="4" creationId="{8FF59FF3-AC7A-03EF-FAB2-A62958A5C064}"/>
          </ac:grpSpMkLst>
        </pc:grpChg>
        <pc:grpChg chg="mod">
          <ac:chgData name="Ahmed Taha LAMRANI" userId="c8ab6e03-1520-4ab7-8893-b0adc02db08f" providerId="ADAL" clId="{EE4AB34E-4123-494D-86A8-162DAF9EF652}" dt="2024-05-10T13:31:58.887" v="709"/>
          <ac:grpSpMkLst>
            <pc:docMk/>
            <pc:sldMk cId="2666100140" sldId="304"/>
            <ac:grpSpMk id="6" creationId="{5A599F5A-5615-25A9-3AE6-2F718323CB98}"/>
          </ac:grpSpMkLst>
        </pc:grpChg>
        <pc:picChg chg="mod">
          <ac:chgData name="Ahmed Taha LAMRANI" userId="c8ab6e03-1520-4ab7-8893-b0adc02db08f" providerId="ADAL" clId="{EE4AB34E-4123-494D-86A8-162DAF9EF652}" dt="2024-05-10T13:31:58.887" v="709"/>
          <ac:picMkLst>
            <pc:docMk/>
            <pc:sldMk cId="2666100140" sldId="304"/>
            <ac:picMk id="5" creationId="{59AE32BE-DFFE-A8A1-645A-C53F44B32BC9}"/>
          </ac:picMkLst>
        </pc:picChg>
        <pc:picChg chg="add mod">
          <ac:chgData name="Ahmed Taha LAMRANI" userId="c8ab6e03-1520-4ab7-8893-b0adc02db08f" providerId="ADAL" clId="{EE4AB34E-4123-494D-86A8-162DAF9EF652}" dt="2024-05-10T13:32:37.275" v="716" actId="1076"/>
          <ac:picMkLst>
            <pc:docMk/>
            <pc:sldMk cId="2666100140" sldId="304"/>
            <ac:picMk id="14" creationId="{DBF3644B-D319-36E9-7471-16BDB2DB9F4A}"/>
          </ac:picMkLst>
        </pc:picChg>
        <pc:picChg chg="del">
          <ac:chgData name="Ahmed Taha LAMRANI" userId="c8ab6e03-1520-4ab7-8893-b0adc02db08f" providerId="ADAL" clId="{EE4AB34E-4123-494D-86A8-162DAF9EF652}" dt="2024-05-10T13:32:28.863" v="711" actId="478"/>
          <ac:picMkLst>
            <pc:docMk/>
            <pc:sldMk cId="2666100140" sldId="304"/>
            <ac:picMk id="3074" creationId="{FDB87C83-D6B3-AE8A-4E1C-DBA02F1CF519}"/>
          </ac:picMkLst>
        </pc:picChg>
      </pc:sldChg>
      <pc:sldChg chg="addSp delSp modSp add mod delAnim modAnim">
        <pc:chgData name="Ahmed Taha LAMRANI" userId="c8ab6e03-1520-4ab7-8893-b0adc02db08f" providerId="ADAL" clId="{EE4AB34E-4123-494D-86A8-162DAF9EF652}" dt="2024-05-10T13:37:10.242" v="768" actId="20577"/>
        <pc:sldMkLst>
          <pc:docMk/>
          <pc:sldMk cId="3291498312" sldId="305"/>
        </pc:sldMkLst>
        <pc:spChg chg="mod">
          <ac:chgData name="Ahmed Taha LAMRANI" userId="c8ab6e03-1520-4ab7-8893-b0adc02db08f" providerId="ADAL" clId="{EE4AB34E-4123-494D-86A8-162DAF9EF652}" dt="2024-05-10T13:37:10.242" v="768" actId="20577"/>
          <ac:spMkLst>
            <pc:docMk/>
            <pc:sldMk cId="3291498312" sldId="305"/>
            <ac:spMk id="11" creationId="{F878A09D-B3A1-0AB6-1AE5-1AE26037E499}"/>
          </ac:spMkLst>
        </pc:spChg>
        <pc:spChg chg="mod">
          <ac:chgData name="Ahmed Taha LAMRANI" userId="c8ab6e03-1520-4ab7-8893-b0adc02db08f" providerId="ADAL" clId="{EE4AB34E-4123-494D-86A8-162DAF9EF652}" dt="2024-05-10T13:32:53.886" v="719"/>
          <ac:spMkLst>
            <pc:docMk/>
            <pc:sldMk cId="3291498312" sldId="305"/>
            <ac:spMk id="12" creationId="{C6536D28-4091-BC55-4B31-DFC3483DD506}"/>
          </ac:spMkLst>
        </pc:spChg>
        <pc:grpChg chg="add mod">
          <ac:chgData name="Ahmed Taha LAMRANI" userId="c8ab6e03-1520-4ab7-8893-b0adc02db08f" providerId="ADAL" clId="{EE4AB34E-4123-494D-86A8-162DAF9EF652}" dt="2024-05-10T13:32:58.690" v="721" actId="1076"/>
          <ac:grpSpMkLst>
            <pc:docMk/>
            <pc:sldMk cId="3291498312" sldId="305"/>
            <ac:grpSpMk id="3" creationId="{F797ACBF-FF98-0D3E-822E-4F6A378FE774}"/>
          </ac:grpSpMkLst>
        </pc:grpChg>
        <pc:grpChg chg="del">
          <ac:chgData name="Ahmed Taha LAMRANI" userId="c8ab6e03-1520-4ab7-8893-b0adc02db08f" providerId="ADAL" clId="{EE4AB34E-4123-494D-86A8-162DAF9EF652}" dt="2024-05-10T13:32:55.854" v="720" actId="478"/>
          <ac:grpSpMkLst>
            <pc:docMk/>
            <pc:sldMk cId="3291498312" sldId="305"/>
            <ac:grpSpMk id="4" creationId="{8FF59FF3-AC7A-03EF-FAB2-A62958A5C064}"/>
          </ac:grpSpMkLst>
        </pc:grpChg>
        <pc:grpChg chg="mod">
          <ac:chgData name="Ahmed Taha LAMRANI" userId="c8ab6e03-1520-4ab7-8893-b0adc02db08f" providerId="ADAL" clId="{EE4AB34E-4123-494D-86A8-162DAF9EF652}" dt="2024-05-10T13:32:53.886" v="719"/>
          <ac:grpSpMkLst>
            <pc:docMk/>
            <pc:sldMk cId="3291498312" sldId="305"/>
            <ac:grpSpMk id="9" creationId="{A07E1F6D-71DE-2983-B776-F4DE472CB0C6}"/>
          </ac:grpSpMkLst>
        </pc:grpChg>
        <pc:picChg chg="mod">
          <ac:chgData name="Ahmed Taha LAMRANI" userId="c8ab6e03-1520-4ab7-8893-b0adc02db08f" providerId="ADAL" clId="{EE4AB34E-4123-494D-86A8-162DAF9EF652}" dt="2024-05-10T13:32:53.886" v="719"/>
          <ac:picMkLst>
            <pc:docMk/>
            <pc:sldMk cId="3291498312" sldId="305"/>
            <ac:picMk id="7" creationId="{1AF1FCB4-663C-2C50-562F-A27110BC5B8D}"/>
          </ac:picMkLst>
        </pc:picChg>
        <pc:picChg chg="del">
          <ac:chgData name="Ahmed Taha LAMRANI" userId="c8ab6e03-1520-4ab7-8893-b0adc02db08f" providerId="ADAL" clId="{EE4AB34E-4123-494D-86A8-162DAF9EF652}" dt="2024-05-10T13:33:30.043" v="722" actId="478"/>
          <ac:picMkLst>
            <pc:docMk/>
            <pc:sldMk cId="3291498312" sldId="305"/>
            <ac:picMk id="14" creationId="{DBF3644B-D319-36E9-7471-16BDB2DB9F4A}"/>
          </ac:picMkLst>
        </pc:picChg>
        <pc:picChg chg="add mod">
          <ac:chgData name="Ahmed Taha LAMRANI" userId="c8ab6e03-1520-4ab7-8893-b0adc02db08f" providerId="ADAL" clId="{EE4AB34E-4123-494D-86A8-162DAF9EF652}" dt="2024-05-10T13:33:47.767" v="728" actId="1076"/>
          <ac:picMkLst>
            <pc:docMk/>
            <pc:sldMk cId="3291498312" sldId="305"/>
            <ac:picMk id="15" creationId="{EAE7EA4D-BD58-BBBB-B68A-6F66A7B900A8}"/>
          </ac:picMkLst>
        </pc:picChg>
      </pc:sldChg>
      <pc:sldChg chg="addSp delSp modSp add mod delAnim modAnim">
        <pc:chgData name="Ahmed Taha LAMRANI" userId="c8ab6e03-1520-4ab7-8893-b0adc02db08f" providerId="ADAL" clId="{EE4AB34E-4123-494D-86A8-162DAF9EF652}" dt="2024-05-10T13:42:41.039" v="773" actId="20577"/>
        <pc:sldMkLst>
          <pc:docMk/>
          <pc:sldMk cId="3351402121" sldId="306"/>
        </pc:sldMkLst>
        <pc:spChg chg="add mod">
          <ac:chgData name="Ahmed Taha LAMRANI" userId="c8ab6e03-1520-4ab7-8893-b0adc02db08f" providerId="ADAL" clId="{EE4AB34E-4123-494D-86A8-162DAF9EF652}" dt="2024-05-10T13:42:41.039" v="773" actId="20577"/>
          <ac:spMkLst>
            <pc:docMk/>
            <pc:sldMk cId="3351402121" sldId="306"/>
            <ac:spMk id="6" creationId="{3A179BD0-5779-FF08-EE0D-4414890FCC61}"/>
          </ac:spMkLst>
        </pc:spChg>
        <pc:spChg chg="mod">
          <ac:chgData name="Ahmed Taha LAMRANI" userId="c8ab6e03-1520-4ab7-8893-b0adc02db08f" providerId="ADAL" clId="{EE4AB34E-4123-494D-86A8-162DAF9EF652}" dt="2024-05-10T13:35:40.135" v="744"/>
          <ac:spMkLst>
            <pc:docMk/>
            <pc:sldMk cId="3351402121" sldId="306"/>
            <ac:spMk id="14" creationId="{DF8169AD-6D74-D8A1-6C22-CC22A6C1C746}"/>
          </ac:spMkLst>
        </pc:spChg>
        <pc:spChg chg="mod">
          <ac:chgData name="Ahmed Taha LAMRANI" userId="c8ab6e03-1520-4ab7-8893-b0adc02db08f" providerId="ADAL" clId="{EE4AB34E-4123-494D-86A8-162DAF9EF652}" dt="2024-05-10T13:35:40.135" v="744"/>
          <ac:spMkLst>
            <pc:docMk/>
            <pc:sldMk cId="3351402121" sldId="306"/>
            <ac:spMk id="16" creationId="{190F034E-1FD7-B09B-FD13-0CE30058B4E1}"/>
          </ac:spMkLst>
        </pc:spChg>
        <pc:grpChg chg="del">
          <ac:chgData name="Ahmed Taha LAMRANI" userId="c8ab6e03-1520-4ab7-8893-b0adc02db08f" providerId="ADAL" clId="{EE4AB34E-4123-494D-86A8-162DAF9EF652}" dt="2024-05-10T13:35:39.420" v="743" actId="478"/>
          <ac:grpSpMkLst>
            <pc:docMk/>
            <pc:sldMk cId="3351402121" sldId="306"/>
            <ac:grpSpMk id="3" creationId="{F797ACBF-FF98-0D3E-822E-4F6A378FE774}"/>
          </ac:grpSpMkLst>
        </pc:grpChg>
        <pc:grpChg chg="add mod">
          <ac:chgData name="Ahmed Taha LAMRANI" userId="c8ab6e03-1520-4ab7-8893-b0adc02db08f" providerId="ADAL" clId="{EE4AB34E-4123-494D-86A8-162DAF9EF652}" dt="2024-05-10T13:35:45.452" v="745" actId="1076"/>
          <ac:grpSpMkLst>
            <pc:docMk/>
            <pc:sldMk cId="3351402121" sldId="306"/>
            <ac:grpSpMk id="8" creationId="{2EAD93CA-D1E5-93ED-0269-C18A91604DAC}"/>
          </ac:grpSpMkLst>
        </pc:grpChg>
        <pc:grpChg chg="mod">
          <ac:chgData name="Ahmed Taha LAMRANI" userId="c8ab6e03-1520-4ab7-8893-b0adc02db08f" providerId="ADAL" clId="{EE4AB34E-4123-494D-86A8-162DAF9EF652}" dt="2024-05-10T13:35:40.135" v="744"/>
          <ac:grpSpMkLst>
            <pc:docMk/>
            <pc:sldMk cId="3351402121" sldId="306"/>
            <ac:grpSpMk id="13" creationId="{4EF37068-58B2-1225-528F-9236806FFA4E}"/>
          </ac:grpSpMkLst>
        </pc:grpChg>
        <pc:graphicFrameChg chg="add mod">
          <ac:chgData name="Ahmed Taha LAMRANI" userId="c8ab6e03-1520-4ab7-8893-b0adc02db08f" providerId="ADAL" clId="{EE4AB34E-4123-494D-86A8-162DAF9EF652}" dt="2024-05-10T13:34:08.240" v="731"/>
          <ac:graphicFrameMkLst>
            <pc:docMk/>
            <pc:sldMk cId="3351402121" sldId="306"/>
            <ac:graphicFrameMk id="4" creationId="{563F11E0-86ED-DCC3-8B97-F1795C73A91E}"/>
          </ac:graphicFrameMkLst>
        </pc:graphicFrameChg>
        <pc:picChg chg="mod">
          <ac:chgData name="Ahmed Taha LAMRANI" userId="c8ab6e03-1520-4ab7-8893-b0adc02db08f" providerId="ADAL" clId="{EE4AB34E-4123-494D-86A8-162DAF9EF652}" dt="2024-05-10T13:35:40.135" v="744"/>
          <ac:picMkLst>
            <pc:docMk/>
            <pc:sldMk cId="3351402121" sldId="306"/>
            <ac:picMk id="10" creationId="{6AF0ADAE-9AFC-9AA1-7844-36069A99FAFD}"/>
          </ac:picMkLst>
        </pc:picChg>
        <pc:picChg chg="del">
          <ac:chgData name="Ahmed Taha LAMRANI" userId="c8ab6e03-1520-4ab7-8893-b0adc02db08f" providerId="ADAL" clId="{EE4AB34E-4123-494D-86A8-162DAF9EF652}" dt="2024-05-10T13:34:06.379" v="730" actId="478"/>
          <ac:picMkLst>
            <pc:docMk/>
            <pc:sldMk cId="3351402121" sldId="306"/>
            <ac:picMk id="15" creationId="{EAE7EA4D-BD58-BBBB-B68A-6F66A7B900A8}"/>
          </ac:picMkLst>
        </pc:picChg>
      </pc:sldChg>
      <pc:sldChg chg="addSp delSp add mod">
        <pc:chgData name="Ahmed Taha LAMRANI" userId="c8ab6e03-1520-4ab7-8893-b0adc02db08f" providerId="ADAL" clId="{EE4AB34E-4123-494D-86A8-162DAF9EF652}" dt="2024-05-10T14:06:20.215" v="801" actId="22"/>
        <pc:sldMkLst>
          <pc:docMk/>
          <pc:sldMk cId="1189002683" sldId="308"/>
        </pc:sldMkLst>
        <pc:graphicFrameChg chg="del">
          <ac:chgData name="Ahmed Taha LAMRANI" userId="c8ab6e03-1520-4ab7-8893-b0adc02db08f" providerId="ADAL" clId="{EE4AB34E-4123-494D-86A8-162DAF9EF652}" dt="2024-05-10T14:06:20.001" v="800" actId="478"/>
          <ac:graphicFrameMkLst>
            <pc:docMk/>
            <pc:sldMk cId="1189002683" sldId="308"/>
            <ac:graphicFrameMk id="54" creationId="{FCD0E825-4E6F-A356-BAE6-B488C1122CBB}"/>
          </ac:graphicFrameMkLst>
        </pc:graphicFrameChg>
        <pc:picChg chg="add">
          <ac:chgData name="Ahmed Taha LAMRANI" userId="c8ab6e03-1520-4ab7-8893-b0adc02db08f" providerId="ADAL" clId="{EE4AB34E-4123-494D-86A8-162DAF9EF652}" dt="2024-05-10T14:06:20.215" v="801" actId="22"/>
          <ac:picMkLst>
            <pc:docMk/>
            <pc:sldMk cId="1189002683" sldId="308"/>
            <ac:picMk id="3" creationId="{35873A75-3506-0365-043A-CB063AF2724D}"/>
          </ac:picMkLst>
        </pc:picChg>
      </pc:sldChg>
      <pc:sldChg chg="addSp delSp modSp add mod ord delAnim">
        <pc:chgData name="Ahmed Taha LAMRANI" userId="c8ab6e03-1520-4ab7-8893-b0adc02db08f" providerId="ADAL" clId="{EE4AB34E-4123-494D-86A8-162DAF9EF652}" dt="2024-05-10T14:19:13.228" v="831"/>
        <pc:sldMkLst>
          <pc:docMk/>
          <pc:sldMk cId="1896128456" sldId="309"/>
        </pc:sldMkLst>
        <pc:spChg chg="del">
          <ac:chgData name="Ahmed Taha LAMRANI" userId="c8ab6e03-1520-4ab7-8893-b0adc02db08f" providerId="ADAL" clId="{EE4AB34E-4123-494D-86A8-162DAF9EF652}" dt="2024-05-10T14:14:06.748" v="807" actId="478"/>
          <ac:spMkLst>
            <pc:docMk/>
            <pc:sldMk cId="1896128456" sldId="309"/>
            <ac:spMk id="2" creationId="{B2087C60-D9CE-296E-3095-B4CC3B8E335E}"/>
          </ac:spMkLst>
        </pc:spChg>
        <pc:spChg chg="mod">
          <ac:chgData name="Ahmed Taha LAMRANI" userId="c8ab6e03-1520-4ab7-8893-b0adc02db08f" providerId="ADAL" clId="{EE4AB34E-4123-494D-86A8-162DAF9EF652}" dt="2024-05-10T14:19:13.228" v="831"/>
          <ac:spMkLst>
            <pc:docMk/>
            <pc:sldMk cId="1896128456" sldId="309"/>
            <ac:spMk id="944" creationId="{00000000-0000-0000-0000-000000000000}"/>
          </ac:spMkLst>
        </pc:spChg>
        <pc:grpChg chg="del">
          <ac:chgData name="Ahmed Taha LAMRANI" userId="c8ab6e03-1520-4ab7-8893-b0adc02db08f" providerId="ADAL" clId="{EE4AB34E-4123-494D-86A8-162DAF9EF652}" dt="2024-05-10T14:14:06.748" v="807" actId="478"/>
          <ac:grpSpMkLst>
            <pc:docMk/>
            <pc:sldMk cId="1896128456" sldId="309"/>
            <ac:grpSpMk id="10" creationId="{8C56601F-2D8E-9300-06EA-A8672CD3D32D}"/>
          </ac:grpSpMkLst>
        </pc:grpChg>
        <pc:grpChg chg="del">
          <ac:chgData name="Ahmed Taha LAMRANI" userId="c8ab6e03-1520-4ab7-8893-b0adc02db08f" providerId="ADAL" clId="{EE4AB34E-4123-494D-86A8-162DAF9EF652}" dt="2024-05-10T14:14:06.748" v="807" actId="478"/>
          <ac:grpSpMkLst>
            <pc:docMk/>
            <pc:sldMk cId="1896128456" sldId="309"/>
            <ac:grpSpMk id="13" creationId="{61015761-00B6-8F7A-593B-3695EAD9C9BC}"/>
          </ac:grpSpMkLst>
        </pc:grpChg>
        <pc:grpChg chg="del">
          <ac:chgData name="Ahmed Taha LAMRANI" userId="c8ab6e03-1520-4ab7-8893-b0adc02db08f" providerId="ADAL" clId="{EE4AB34E-4123-494D-86A8-162DAF9EF652}" dt="2024-05-10T14:14:06.748" v="807" actId="478"/>
          <ac:grpSpMkLst>
            <pc:docMk/>
            <pc:sldMk cId="1896128456" sldId="309"/>
            <ac:grpSpMk id="945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4:14:06.748" v="807" actId="478"/>
          <ac:grpSpMkLst>
            <pc:docMk/>
            <pc:sldMk cId="1896128456" sldId="309"/>
            <ac:grpSpMk id="951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4:14:06.748" v="807" actId="478"/>
          <ac:grpSpMkLst>
            <pc:docMk/>
            <pc:sldMk cId="1896128456" sldId="309"/>
            <ac:grpSpMk id="954" creationId="{00000000-0000-0000-0000-000000000000}"/>
          </ac:grpSpMkLst>
        </pc:grpChg>
        <pc:grpChg chg="del">
          <ac:chgData name="Ahmed Taha LAMRANI" userId="c8ab6e03-1520-4ab7-8893-b0adc02db08f" providerId="ADAL" clId="{EE4AB34E-4123-494D-86A8-162DAF9EF652}" dt="2024-05-10T14:14:06.748" v="807" actId="478"/>
          <ac:grpSpMkLst>
            <pc:docMk/>
            <pc:sldMk cId="1896128456" sldId="309"/>
            <ac:grpSpMk id="960" creationId="{00000000-0000-0000-0000-000000000000}"/>
          </ac:grpSpMkLst>
        </pc:grpChg>
        <pc:picChg chg="del">
          <ac:chgData name="Ahmed Taha LAMRANI" userId="c8ab6e03-1520-4ab7-8893-b0adc02db08f" providerId="ADAL" clId="{EE4AB34E-4123-494D-86A8-162DAF9EF652}" dt="2024-05-10T14:13:51.652" v="803" actId="478"/>
          <ac:picMkLst>
            <pc:docMk/>
            <pc:sldMk cId="1896128456" sldId="309"/>
            <ac:picMk id="3" creationId="{F71A3BA8-5A6A-7AF6-DD6E-C518FD764668}"/>
          </ac:picMkLst>
        </pc:picChg>
        <pc:picChg chg="add del mod">
          <ac:chgData name="Ahmed Taha LAMRANI" userId="c8ab6e03-1520-4ab7-8893-b0adc02db08f" providerId="ADAL" clId="{EE4AB34E-4123-494D-86A8-162DAF9EF652}" dt="2024-05-10T14:14:00.020" v="806" actId="478"/>
          <ac:picMkLst>
            <pc:docMk/>
            <pc:sldMk cId="1896128456" sldId="309"/>
            <ac:picMk id="7" creationId="{6D0A9ADC-0425-164B-30C7-551B08C562F7}"/>
          </ac:picMkLst>
        </pc:picChg>
        <pc:picChg chg="add mod">
          <ac:chgData name="Ahmed Taha LAMRANI" userId="c8ab6e03-1520-4ab7-8893-b0adc02db08f" providerId="ADAL" clId="{EE4AB34E-4123-494D-86A8-162DAF9EF652}" dt="2024-05-10T14:18:59.982" v="811" actId="1076"/>
          <ac:picMkLst>
            <pc:docMk/>
            <pc:sldMk cId="1896128456" sldId="309"/>
            <ac:picMk id="9" creationId="{3DA46E8E-A4B0-D108-094B-434EFC597E31}"/>
          </ac:picMkLst>
        </pc:picChg>
      </pc:sldChg>
    </pc:docChg>
  </pc:docChgLst>
  <pc:docChgLst>
    <pc:chgData name="Abdeljalil FARID" userId="015f56e2-0dee-4bf5-9150-95acf399c1c4" providerId="ADAL" clId="{25FB4A72-36E3-4DD9-B622-2CD97195130A}"/>
    <pc:docChg chg="undo redo custSel delSld modSld sldOrd delMainMaster">
      <pc:chgData name="Abdeljalil FARID" userId="015f56e2-0dee-4bf5-9150-95acf399c1c4" providerId="ADAL" clId="{25FB4A72-36E3-4DD9-B622-2CD97195130A}" dt="2024-05-10T15:00:45.111" v="1465" actId="1076"/>
      <pc:docMkLst>
        <pc:docMk/>
      </pc:docMkLst>
      <pc:sldChg chg="modSp mod">
        <pc:chgData name="Abdeljalil FARID" userId="015f56e2-0dee-4bf5-9150-95acf399c1c4" providerId="ADAL" clId="{25FB4A72-36E3-4DD9-B622-2CD97195130A}" dt="2024-05-10T15:00:09.052" v="1460" actId="1076"/>
        <pc:sldMkLst>
          <pc:docMk/>
          <pc:sldMk cId="0" sldId="257"/>
        </pc:sldMkLst>
        <pc:spChg chg="mod">
          <ac:chgData name="Abdeljalil FARID" userId="015f56e2-0dee-4bf5-9150-95acf399c1c4" providerId="ADAL" clId="{25FB4A72-36E3-4DD9-B622-2CD97195130A}" dt="2024-05-10T15:00:09.052" v="1460" actId="1076"/>
          <ac:spMkLst>
            <pc:docMk/>
            <pc:sldMk cId="0" sldId="257"/>
            <ac:spMk id="228" creationId="{00000000-0000-0000-0000-000000000000}"/>
          </ac:spMkLst>
        </pc:spChg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61"/>
        </pc:sldMkLst>
      </pc:sldChg>
      <pc:sldChg chg="addSp delSp modSp mod">
        <pc:chgData name="Abdeljalil FARID" userId="015f56e2-0dee-4bf5-9150-95acf399c1c4" providerId="ADAL" clId="{25FB4A72-36E3-4DD9-B622-2CD97195130A}" dt="2024-05-10T12:05:28.339" v="1399" actId="20577"/>
        <pc:sldMkLst>
          <pc:docMk/>
          <pc:sldMk cId="0" sldId="262"/>
        </pc:sldMkLst>
        <pc:spChg chg="add del mod">
          <ac:chgData name="Abdeljalil FARID" userId="015f56e2-0dee-4bf5-9150-95acf399c1c4" providerId="ADAL" clId="{25FB4A72-36E3-4DD9-B622-2CD97195130A}" dt="2024-05-10T12:02:54.301" v="1364" actId="478"/>
          <ac:spMkLst>
            <pc:docMk/>
            <pc:sldMk cId="0" sldId="262"/>
            <ac:spMk id="58" creationId="{7AC967C5-98C9-9C70-9273-108DCD96BA3B}"/>
          </ac:spMkLst>
        </pc:spChg>
        <pc:spChg chg="add mod">
          <ac:chgData name="Abdeljalil FARID" userId="015f56e2-0dee-4bf5-9150-95acf399c1c4" providerId="ADAL" clId="{25FB4A72-36E3-4DD9-B622-2CD97195130A}" dt="2024-05-10T12:05:28.339" v="1399" actId="20577"/>
          <ac:spMkLst>
            <pc:docMk/>
            <pc:sldMk cId="0" sldId="262"/>
            <ac:spMk id="63" creationId="{03BE1782-D0AD-517D-D593-FD5704E68306}"/>
          </ac:spMkLst>
        </pc:spChg>
        <pc:spChg chg="del">
          <ac:chgData name="Abdeljalil FARID" userId="015f56e2-0dee-4bf5-9150-95acf399c1c4" providerId="ADAL" clId="{25FB4A72-36E3-4DD9-B622-2CD97195130A}" dt="2024-05-10T12:02:50.813" v="1363" actId="478"/>
          <ac:spMkLst>
            <pc:docMk/>
            <pc:sldMk cId="0" sldId="262"/>
            <ac:spMk id="1045" creationId="{00000000-0000-0000-0000-000000000000}"/>
          </ac:spMkLst>
        </pc:spChg>
        <pc:spChg chg="del">
          <ac:chgData name="Abdeljalil FARID" userId="015f56e2-0dee-4bf5-9150-95acf399c1c4" providerId="ADAL" clId="{25FB4A72-36E3-4DD9-B622-2CD97195130A}" dt="2024-05-10T12:02:50.813" v="1363" actId="478"/>
          <ac:spMkLst>
            <pc:docMk/>
            <pc:sldMk cId="0" sldId="262"/>
            <ac:spMk id="1046" creationId="{00000000-0000-0000-0000-000000000000}"/>
          </ac:spMkLst>
        </pc:spChg>
        <pc:spChg chg="del">
          <ac:chgData name="Abdeljalil FARID" userId="015f56e2-0dee-4bf5-9150-95acf399c1c4" providerId="ADAL" clId="{25FB4A72-36E3-4DD9-B622-2CD97195130A}" dt="2024-05-10T12:02:50.813" v="1363" actId="478"/>
          <ac:spMkLst>
            <pc:docMk/>
            <pc:sldMk cId="0" sldId="262"/>
            <ac:spMk id="1047" creationId="{00000000-0000-0000-0000-000000000000}"/>
          </ac:spMkLst>
        </pc:spChg>
        <pc:spChg chg="del">
          <ac:chgData name="Abdeljalil FARID" userId="015f56e2-0dee-4bf5-9150-95acf399c1c4" providerId="ADAL" clId="{25FB4A72-36E3-4DD9-B622-2CD97195130A}" dt="2024-05-10T12:02:50.813" v="1363" actId="478"/>
          <ac:spMkLst>
            <pc:docMk/>
            <pc:sldMk cId="0" sldId="262"/>
            <ac:spMk id="1048" creationId="{00000000-0000-0000-0000-000000000000}"/>
          </ac:spMkLst>
        </pc:spChg>
        <pc:spChg chg="del">
          <ac:chgData name="Abdeljalil FARID" userId="015f56e2-0dee-4bf5-9150-95acf399c1c4" providerId="ADAL" clId="{25FB4A72-36E3-4DD9-B622-2CD97195130A}" dt="2024-05-10T12:02:50.813" v="1363" actId="478"/>
          <ac:spMkLst>
            <pc:docMk/>
            <pc:sldMk cId="0" sldId="262"/>
            <ac:spMk id="1049" creationId="{00000000-0000-0000-0000-000000000000}"/>
          </ac:spMkLst>
        </pc:spChg>
        <pc:spChg chg="del">
          <ac:chgData name="Abdeljalil FARID" userId="015f56e2-0dee-4bf5-9150-95acf399c1c4" providerId="ADAL" clId="{25FB4A72-36E3-4DD9-B622-2CD97195130A}" dt="2024-05-10T12:02:50.813" v="1363" actId="478"/>
          <ac:spMkLst>
            <pc:docMk/>
            <pc:sldMk cId="0" sldId="262"/>
            <ac:spMk id="1050" creationId="{00000000-0000-0000-0000-000000000000}"/>
          </ac:spMkLst>
        </pc:spChg>
        <pc:spChg chg="del">
          <ac:chgData name="Abdeljalil FARID" userId="015f56e2-0dee-4bf5-9150-95acf399c1c4" providerId="ADAL" clId="{25FB4A72-36E3-4DD9-B622-2CD97195130A}" dt="2024-05-10T12:02:50.813" v="1363" actId="478"/>
          <ac:spMkLst>
            <pc:docMk/>
            <pc:sldMk cId="0" sldId="262"/>
            <ac:spMk id="1051" creationId="{00000000-0000-0000-0000-000000000000}"/>
          </ac:spMkLst>
        </pc:spChg>
        <pc:spChg chg="del">
          <ac:chgData name="Abdeljalil FARID" userId="015f56e2-0dee-4bf5-9150-95acf399c1c4" providerId="ADAL" clId="{25FB4A72-36E3-4DD9-B622-2CD97195130A}" dt="2024-05-10T12:02:50.813" v="1363" actId="478"/>
          <ac:spMkLst>
            <pc:docMk/>
            <pc:sldMk cId="0" sldId="262"/>
            <ac:spMk id="1108" creationId="{00000000-0000-0000-0000-000000000000}"/>
          </ac:spMkLst>
        </pc:s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053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072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083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093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100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103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109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112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115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118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121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2:02:50.813" v="1363" actId="478"/>
          <ac:grpSpMkLst>
            <pc:docMk/>
            <pc:sldMk cId="0" sldId="262"/>
            <ac:grpSpMk id="1124" creationId="{00000000-0000-0000-0000-000000000000}"/>
          </ac:grpSpMkLst>
        </pc:grpChg>
        <pc:picChg chg="add mod">
          <ac:chgData name="Abdeljalil FARID" userId="015f56e2-0dee-4bf5-9150-95acf399c1c4" providerId="ADAL" clId="{25FB4A72-36E3-4DD9-B622-2CD97195130A}" dt="2024-05-10T12:04:02.300" v="1382" actId="1036"/>
          <ac:picMkLst>
            <pc:docMk/>
            <pc:sldMk cId="0" sldId="262"/>
            <ac:picMk id="60" creationId="{3261E206-96D9-4B07-70EB-3E021B94C2C2}"/>
          </ac:picMkLst>
        </pc:picChg>
        <pc:picChg chg="add del">
          <ac:chgData name="Abdeljalil FARID" userId="015f56e2-0dee-4bf5-9150-95acf399c1c4" providerId="ADAL" clId="{25FB4A72-36E3-4DD9-B622-2CD97195130A}" dt="2024-05-10T12:04:15.039" v="1384" actId="22"/>
          <ac:picMkLst>
            <pc:docMk/>
            <pc:sldMk cId="0" sldId="262"/>
            <ac:picMk id="62" creationId="{600C4DC2-64B1-DBDC-D70D-33CDE2C1EFC9}"/>
          </ac:picMkLst>
        </pc:picChg>
      </pc:sldChg>
      <pc:sldChg chg="del">
        <pc:chgData name="Abdeljalil FARID" userId="015f56e2-0dee-4bf5-9150-95acf399c1c4" providerId="ADAL" clId="{25FB4A72-36E3-4DD9-B622-2CD97195130A}" dt="2024-05-10T12:04:31.544" v="1387" actId="47"/>
        <pc:sldMkLst>
          <pc:docMk/>
          <pc:sldMk cId="0" sldId="264"/>
        </pc:sldMkLst>
      </pc:sldChg>
      <pc:sldChg chg="addSp delSp modSp mod ord modAnim">
        <pc:chgData name="Abdeljalil FARID" userId="015f56e2-0dee-4bf5-9150-95acf399c1c4" providerId="ADAL" clId="{25FB4A72-36E3-4DD9-B622-2CD97195130A}" dt="2024-05-10T14:11:23.928" v="1438" actId="20577"/>
        <pc:sldMkLst>
          <pc:docMk/>
          <pc:sldMk cId="0" sldId="265"/>
        </pc:sldMkLst>
        <pc:spChg chg="mod">
          <ac:chgData name="Abdeljalil FARID" userId="015f56e2-0dee-4bf5-9150-95acf399c1c4" providerId="ADAL" clId="{25FB4A72-36E3-4DD9-B622-2CD97195130A}" dt="2024-05-10T11:11:05.244" v="1242" actId="313"/>
          <ac:spMkLst>
            <pc:docMk/>
            <pc:sldMk cId="0" sldId="265"/>
            <ac:spMk id="1292" creationId="{00000000-0000-0000-0000-000000000000}"/>
          </ac:spMkLst>
        </pc:spChg>
        <pc:spChg chg="del mod topLvl">
          <ac:chgData name="Abdeljalil FARID" userId="015f56e2-0dee-4bf5-9150-95acf399c1c4" providerId="ADAL" clId="{25FB4A72-36E3-4DD9-B622-2CD97195130A}" dt="2024-05-10T10:50:30.478" v="914" actId="478"/>
          <ac:spMkLst>
            <pc:docMk/>
            <pc:sldMk cId="0" sldId="265"/>
            <ac:spMk id="1436" creationId="{00000000-0000-0000-0000-000000000000}"/>
          </ac:spMkLst>
        </pc:spChg>
        <pc:spChg chg="mod topLvl">
          <ac:chgData name="Abdeljalil FARID" userId="015f56e2-0dee-4bf5-9150-95acf399c1c4" providerId="ADAL" clId="{25FB4A72-36E3-4DD9-B622-2CD97195130A}" dt="2024-05-10T11:55:00.691" v="1327" actId="14100"/>
          <ac:spMkLst>
            <pc:docMk/>
            <pc:sldMk cId="0" sldId="265"/>
            <ac:spMk id="1437" creationId="{00000000-0000-0000-0000-000000000000}"/>
          </ac:spMkLst>
        </pc:spChg>
        <pc:spChg chg="mod topLvl">
          <ac:chgData name="Abdeljalil FARID" userId="015f56e2-0dee-4bf5-9150-95acf399c1c4" providerId="ADAL" clId="{25FB4A72-36E3-4DD9-B622-2CD97195130A}" dt="2024-05-10T14:11:23.928" v="1438" actId="20577"/>
          <ac:spMkLst>
            <pc:docMk/>
            <pc:sldMk cId="0" sldId="265"/>
            <ac:spMk id="1439" creationId="{00000000-0000-0000-0000-000000000000}"/>
          </ac:spMkLst>
        </pc:spChg>
        <pc:spChg chg="del mod topLvl">
          <ac:chgData name="Abdeljalil FARID" userId="015f56e2-0dee-4bf5-9150-95acf399c1c4" providerId="ADAL" clId="{25FB4A72-36E3-4DD9-B622-2CD97195130A}" dt="2024-05-10T10:51:04.964" v="921" actId="21"/>
          <ac:spMkLst>
            <pc:docMk/>
            <pc:sldMk cId="0" sldId="265"/>
            <ac:spMk id="1440" creationId="{00000000-0000-0000-0000-000000000000}"/>
          </ac:spMkLst>
        </pc:spChg>
        <pc:grpChg chg="del">
          <ac:chgData name="Abdeljalil FARID" userId="015f56e2-0dee-4bf5-9150-95acf399c1c4" providerId="ADAL" clId="{25FB4A72-36E3-4DD9-B622-2CD97195130A}" dt="2024-05-10T10:48:28.266" v="677" actId="478"/>
          <ac:grpSpMkLst>
            <pc:docMk/>
            <pc:sldMk cId="0" sldId="265"/>
            <ac:grpSpMk id="1293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0:50:30.478" v="914" actId="478"/>
          <ac:grpSpMkLst>
            <pc:docMk/>
            <pc:sldMk cId="0" sldId="265"/>
            <ac:grpSpMk id="1435" creationId="{00000000-0000-0000-0000-000000000000}"/>
          </ac:grpSpMkLst>
        </pc:grpChg>
        <pc:grpChg chg="add del mod">
          <ac:chgData name="Abdeljalil FARID" userId="015f56e2-0dee-4bf5-9150-95acf399c1c4" providerId="ADAL" clId="{25FB4A72-36E3-4DD9-B622-2CD97195130A}" dt="2024-05-10T10:51:04.964" v="921" actId="21"/>
          <ac:grpSpMkLst>
            <pc:docMk/>
            <pc:sldMk cId="0" sldId="265"/>
            <ac:grpSpMk id="1438" creationId="{00000000-0000-0000-0000-000000000000}"/>
          </ac:grpSpMkLst>
        </pc:grpChg>
        <pc:picChg chg="add mod">
          <ac:chgData name="Abdeljalil FARID" userId="015f56e2-0dee-4bf5-9150-95acf399c1c4" providerId="ADAL" clId="{25FB4A72-36E3-4DD9-B622-2CD97195130A}" dt="2024-05-10T11:55:05.499" v="1329" actId="1076"/>
          <ac:picMkLst>
            <pc:docMk/>
            <pc:sldMk cId="0" sldId="265"/>
            <ac:picMk id="5" creationId="{2F647CC0-6267-EA44-254A-2F8BD878C857}"/>
          </ac:picMkLst>
        </pc:picChg>
        <pc:picChg chg="add mod">
          <ac:chgData name="Abdeljalil FARID" userId="015f56e2-0dee-4bf5-9150-95acf399c1c4" providerId="ADAL" clId="{25FB4A72-36E3-4DD9-B622-2CD97195130A}" dt="2024-05-10T11:55:03.270" v="1328" actId="1076"/>
          <ac:picMkLst>
            <pc:docMk/>
            <pc:sldMk cId="0" sldId="265"/>
            <ac:picMk id="7" creationId="{FDC1953D-BDD7-D181-9913-A43CAE4BEAA6}"/>
          </ac:picMkLst>
        </pc:picChg>
        <pc:cxnChg chg="del mod">
          <ac:chgData name="Abdeljalil FARID" userId="015f56e2-0dee-4bf5-9150-95acf399c1c4" providerId="ADAL" clId="{25FB4A72-36E3-4DD9-B622-2CD97195130A}" dt="2024-05-10T11:01:54.618" v="1149" actId="478"/>
          <ac:cxnSpMkLst>
            <pc:docMk/>
            <pc:sldMk cId="0" sldId="265"/>
            <ac:cxnSpMk id="1441" creationId="{00000000-0000-0000-0000-000000000000}"/>
          </ac:cxnSpMkLst>
        </pc:cxnChg>
        <pc:cxnChg chg="del mod">
          <ac:chgData name="Abdeljalil FARID" userId="015f56e2-0dee-4bf5-9150-95acf399c1c4" providerId="ADAL" clId="{25FB4A72-36E3-4DD9-B622-2CD97195130A}" dt="2024-05-10T10:48:55.939" v="730" actId="478"/>
          <ac:cxnSpMkLst>
            <pc:docMk/>
            <pc:sldMk cId="0" sldId="265"/>
            <ac:cxnSpMk id="1442" creationId="{00000000-0000-0000-0000-000000000000}"/>
          </ac:cxnSpMkLst>
        </pc:cxnChg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66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67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68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69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70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71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72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73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74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75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76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77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79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80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81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82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83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84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85"/>
        </pc:sldMkLst>
      </pc:sldChg>
      <pc:sldChg chg="del">
        <pc:chgData name="Abdeljalil FARID" userId="015f56e2-0dee-4bf5-9150-95acf399c1c4" providerId="ADAL" clId="{25FB4A72-36E3-4DD9-B622-2CD97195130A}" dt="2024-05-10T12:04:39.130" v="1388" actId="47"/>
        <pc:sldMkLst>
          <pc:docMk/>
          <pc:sldMk cId="0" sldId="289"/>
        </pc:sldMkLst>
      </pc:sldChg>
      <pc:sldChg chg="addSp delSp modSp mod modAnim">
        <pc:chgData name="Abdeljalil FARID" userId="015f56e2-0dee-4bf5-9150-95acf399c1c4" providerId="ADAL" clId="{25FB4A72-36E3-4DD9-B622-2CD97195130A}" dt="2024-05-10T13:47:44.550" v="1418" actId="20577"/>
        <pc:sldMkLst>
          <pc:docMk/>
          <pc:sldMk cId="4160356259" sldId="291"/>
        </pc:sldMkLst>
        <pc:spChg chg="add mod">
          <ac:chgData name="Abdeljalil FARID" userId="015f56e2-0dee-4bf5-9150-95acf399c1c4" providerId="ADAL" clId="{25FB4A72-36E3-4DD9-B622-2CD97195130A}" dt="2024-05-10T10:38:41.044" v="568" actId="1076"/>
          <ac:spMkLst>
            <pc:docMk/>
            <pc:sldMk cId="4160356259" sldId="291"/>
            <ac:spMk id="5" creationId="{00000000-0000-0000-0000-000000000000}"/>
          </ac:spMkLst>
        </pc:spChg>
        <pc:spChg chg="add mod">
          <ac:chgData name="Abdeljalil FARID" userId="015f56e2-0dee-4bf5-9150-95acf399c1c4" providerId="ADAL" clId="{25FB4A72-36E3-4DD9-B622-2CD97195130A}" dt="2024-05-10T10:46:06.106" v="671" actId="122"/>
          <ac:spMkLst>
            <pc:docMk/>
            <pc:sldMk cId="4160356259" sldId="291"/>
            <ac:spMk id="6" creationId="{00000000-0000-0000-0000-000000000000}"/>
          </ac:spMkLst>
        </pc:spChg>
        <pc:spChg chg="add mod">
          <ac:chgData name="Abdeljalil FARID" userId="015f56e2-0dee-4bf5-9150-95acf399c1c4" providerId="ADAL" clId="{25FB4A72-36E3-4DD9-B622-2CD97195130A}" dt="2024-05-10T10:43:46.286" v="638" actId="14100"/>
          <ac:spMkLst>
            <pc:docMk/>
            <pc:sldMk cId="4160356259" sldId="291"/>
            <ac:spMk id="11" creationId="{3DF410C3-7972-2751-8D6E-ABA7B1B3BCDD}"/>
          </ac:spMkLst>
        </pc:spChg>
        <pc:spChg chg="add mod">
          <ac:chgData name="Abdeljalil FARID" userId="015f56e2-0dee-4bf5-9150-95acf399c1c4" providerId="ADAL" clId="{25FB4A72-36E3-4DD9-B622-2CD97195130A}" dt="2024-05-10T10:45:44.680" v="666" actId="122"/>
          <ac:spMkLst>
            <pc:docMk/>
            <pc:sldMk cId="4160356259" sldId="291"/>
            <ac:spMk id="12" creationId="{051B8481-FC37-A45E-0C4F-E8D778F5202B}"/>
          </ac:spMkLst>
        </pc:spChg>
        <pc:spChg chg="add mod">
          <ac:chgData name="Abdeljalil FARID" userId="015f56e2-0dee-4bf5-9150-95acf399c1c4" providerId="ADAL" clId="{25FB4A72-36E3-4DD9-B622-2CD97195130A}" dt="2024-05-10T10:47:27.435" v="676" actId="1076"/>
          <ac:spMkLst>
            <pc:docMk/>
            <pc:sldMk cId="4160356259" sldId="291"/>
            <ac:spMk id="13" creationId="{CC41FB28-B128-196A-5D2B-0427EEB179FA}"/>
          </ac:spMkLst>
        </pc:spChg>
        <pc:spChg chg="add mod">
          <ac:chgData name="Abdeljalil FARID" userId="015f56e2-0dee-4bf5-9150-95acf399c1c4" providerId="ADAL" clId="{25FB4A72-36E3-4DD9-B622-2CD97195130A}" dt="2024-05-10T10:47:27.435" v="676" actId="1076"/>
          <ac:spMkLst>
            <pc:docMk/>
            <pc:sldMk cId="4160356259" sldId="291"/>
            <ac:spMk id="14" creationId="{DE638166-DEBC-FE0B-4009-15DBC494278E}"/>
          </ac:spMkLst>
        </pc:spChg>
        <pc:spChg chg="mod">
          <ac:chgData name="Abdeljalil FARID" userId="015f56e2-0dee-4bf5-9150-95acf399c1c4" providerId="ADAL" clId="{25FB4A72-36E3-4DD9-B622-2CD97195130A}" dt="2024-05-10T13:47:44.550" v="1418" actId="20577"/>
          <ac:spMkLst>
            <pc:docMk/>
            <pc:sldMk cId="4160356259" sldId="291"/>
            <ac:spMk id="15" creationId="{319F2050-2399-A892-FCCE-87A9B63AD1EB}"/>
          </ac:spMkLst>
        </pc:spChg>
        <pc:spChg chg="mod">
          <ac:chgData name="Abdeljalil FARID" userId="015f56e2-0dee-4bf5-9150-95acf399c1c4" providerId="ADAL" clId="{25FB4A72-36E3-4DD9-B622-2CD97195130A}" dt="2024-05-10T10:19:08.141" v="63" actId="20577"/>
          <ac:spMkLst>
            <pc:docMk/>
            <pc:sldMk cId="4160356259" sldId="291"/>
            <ac:spMk id="944" creationId="{00000000-0000-0000-0000-000000000000}"/>
          </ac:spMkLst>
        </pc:spChg>
        <pc:spChg chg="mod">
          <ac:chgData name="Abdeljalil FARID" userId="015f56e2-0dee-4bf5-9150-95acf399c1c4" providerId="ADAL" clId="{25FB4A72-36E3-4DD9-B622-2CD97195130A}" dt="2024-05-10T10:19:52.970" v="82" actId="14100"/>
          <ac:spMkLst>
            <pc:docMk/>
            <pc:sldMk cId="4160356259" sldId="291"/>
            <ac:spMk id="946" creationId="{00000000-0000-0000-0000-000000000000}"/>
          </ac:spMkLst>
        </pc:spChg>
        <pc:spChg chg="mod">
          <ac:chgData name="Abdeljalil FARID" userId="015f56e2-0dee-4bf5-9150-95acf399c1c4" providerId="ADAL" clId="{25FB4A72-36E3-4DD9-B622-2CD97195130A}" dt="2024-05-10T10:45:48.768" v="667" actId="122"/>
          <ac:spMkLst>
            <pc:docMk/>
            <pc:sldMk cId="4160356259" sldId="291"/>
            <ac:spMk id="947" creationId="{00000000-0000-0000-0000-000000000000}"/>
          </ac:spMkLst>
        </pc:spChg>
        <pc:spChg chg="del mod topLvl">
          <ac:chgData name="Abdeljalil FARID" userId="015f56e2-0dee-4bf5-9150-95acf399c1c4" providerId="ADAL" clId="{25FB4A72-36E3-4DD9-B622-2CD97195130A}" dt="2024-05-10T10:38:29.829" v="554" actId="21"/>
          <ac:spMkLst>
            <pc:docMk/>
            <pc:sldMk cId="4160356259" sldId="291"/>
            <ac:spMk id="949" creationId="{00000000-0000-0000-0000-000000000000}"/>
          </ac:spMkLst>
        </pc:spChg>
        <pc:spChg chg="add del mod topLvl">
          <ac:chgData name="Abdeljalil FARID" userId="015f56e2-0dee-4bf5-9150-95acf399c1c4" providerId="ADAL" clId="{25FB4A72-36E3-4DD9-B622-2CD97195130A}" dt="2024-05-10T10:38:29.829" v="554" actId="21"/>
          <ac:spMkLst>
            <pc:docMk/>
            <pc:sldMk cId="4160356259" sldId="291"/>
            <ac:spMk id="950" creationId="{00000000-0000-0000-0000-000000000000}"/>
          </ac:spMkLst>
        </pc:spChg>
        <pc:spChg chg="mod">
          <ac:chgData name="Abdeljalil FARID" userId="015f56e2-0dee-4bf5-9150-95acf399c1c4" providerId="ADAL" clId="{25FB4A72-36E3-4DD9-B622-2CD97195130A}" dt="2024-05-10T10:21:50.095" v="182" actId="20577"/>
          <ac:spMkLst>
            <pc:docMk/>
            <pc:sldMk cId="4160356259" sldId="291"/>
            <ac:spMk id="952" creationId="{00000000-0000-0000-0000-000000000000}"/>
          </ac:spMkLst>
        </pc:spChg>
        <pc:spChg chg="mod">
          <ac:chgData name="Abdeljalil FARID" userId="015f56e2-0dee-4bf5-9150-95acf399c1c4" providerId="ADAL" clId="{25FB4A72-36E3-4DD9-B622-2CD97195130A}" dt="2024-05-10T11:59:20.686" v="1361" actId="20577"/>
          <ac:spMkLst>
            <pc:docMk/>
            <pc:sldMk cId="4160356259" sldId="291"/>
            <ac:spMk id="953" creationId="{00000000-0000-0000-0000-000000000000}"/>
          </ac:spMkLst>
        </pc:spChg>
        <pc:spChg chg="mod">
          <ac:chgData name="Abdeljalil FARID" userId="015f56e2-0dee-4bf5-9150-95acf399c1c4" providerId="ADAL" clId="{25FB4A72-36E3-4DD9-B622-2CD97195130A}" dt="2024-05-10T10:27:03.067" v="371" actId="1076"/>
          <ac:spMkLst>
            <pc:docMk/>
            <pc:sldMk cId="4160356259" sldId="291"/>
            <ac:spMk id="955" creationId="{00000000-0000-0000-0000-000000000000}"/>
          </ac:spMkLst>
        </pc:spChg>
        <pc:spChg chg="mod">
          <ac:chgData name="Abdeljalil FARID" userId="015f56e2-0dee-4bf5-9150-95acf399c1c4" providerId="ADAL" clId="{25FB4A72-36E3-4DD9-B622-2CD97195130A}" dt="2024-05-10T11:58:52.917" v="1357" actId="20577"/>
          <ac:spMkLst>
            <pc:docMk/>
            <pc:sldMk cId="4160356259" sldId="291"/>
            <ac:spMk id="956" creationId="{00000000-0000-0000-0000-000000000000}"/>
          </ac:spMkLst>
        </pc:spChg>
        <pc:spChg chg="mod">
          <ac:chgData name="Abdeljalil FARID" userId="015f56e2-0dee-4bf5-9150-95acf399c1c4" providerId="ADAL" clId="{25FB4A72-36E3-4DD9-B622-2CD97195130A}" dt="2024-05-10T10:38:15.651" v="550" actId="6549"/>
          <ac:spMkLst>
            <pc:docMk/>
            <pc:sldMk cId="4160356259" sldId="291"/>
            <ac:spMk id="958" creationId="{00000000-0000-0000-0000-000000000000}"/>
          </ac:spMkLst>
        </pc:spChg>
        <pc:spChg chg="mod">
          <ac:chgData name="Abdeljalil FARID" userId="015f56e2-0dee-4bf5-9150-95acf399c1c4" providerId="ADAL" clId="{25FB4A72-36E3-4DD9-B622-2CD97195130A}" dt="2024-05-10T10:39:05.866" v="587" actId="1038"/>
          <ac:spMkLst>
            <pc:docMk/>
            <pc:sldMk cId="4160356259" sldId="291"/>
            <ac:spMk id="961" creationId="{00000000-0000-0000-0000-000000000000}"/>
          </ac:spMkLst>
        </pc:spChg>
        <pc:spChg chg="mod">
          <ac:chgData name="Abdeljalil FARID" userId="015f56e2-0dee-4bf5-9150-95acf399c1c4" providerId="ADAL" clId="{25FB4A72-36E3-4DD9-B622-2CD97195130A}" dt="2024-05-10T10:46:01.080" v="670" actId="122"/>
          <ac:spMkLst>
            <pc:docMk/>
            <pc:sldMk cId="4160356259" sldId="291"/>
            <ac:spMk id="962" creationId="{00000000-0000-0000-0000-000000000000}"/>
          </ac:spMkLst>
        </pc:spChg>
        <pc:grpChg chg="del">
          <ac:chgData name="Abdeljalil FARID" userId="015f56e2-0dee-4bf5-9150-95acf399c1c4" providerId="ADAL" clId="{25FB4A72-36E3-4DD9-B622-2CD97195130A}" dt="2024-05-10T11:13:03.787" v="1252" actId="478"/>
          <ac:grpSpMkLst>
            <pc:docMk/>
            <pc:sldMk cId="4160356259" sldId="291"/>
            <ac:grpSpMk id="700" creationId="{00000000-0000-0000-0000-000000000000}"/>
          </ac:grpSpMkLst>
        </pc:grpChg>
        <pc:grpChg chg="mod">
          <ac:chgData name="Abdeljalil FARID" userId="015f56e2-0dee-4bf5-9150-95acf399c1c4" providerId="ADAL" clId="{25FB4A72-36E3-4DD9-B622-2CD97195130A}" dt="2024-05-10T10:40:24.816" v="604" actId="1037"/>
          <ac:grpSpMkLst>
            <pc:docMk/>
            <pc:sldMk cId="4160356259" sldId="291"/>
            <ac:grpSpMk id="945" creationId="{00000000-0000-0000-0000-000000000000}"/>
          </ac:grpSpMkLst>
        </pc:grpChg>
        <pc:grpChg chg="add del">
          <ac:chgData name="Abdeljalil FARID" userId="015f56e2-0dee-4bf5-9150-95acf399c1c4" providerId="ADAL" clId="{25FB4A72-36E3-4DD9-B622-2CD97195130A}" dt="2024-05-10T10:38:29.829" v="554" actId="21"/>
          <ac:grpSpMkLst>
            <pc:docMk/>
            <pc:sldMk cId="4160356259" sldId="291"/>
            <ac:grpSpMk id="948" creationId="{00000000-0000-0000-0000-000000000000}"/>
          </ac:grpSpMkLst>
        </pc:grpChg>
        <pc:grpChg chg="mod">
          <ac:chgData name="Abdeljalil FARID" userId="015f56e2-0dee-4bf5-9150-95acf399c1c4" providerId="ADAL" clId="{25FB4A72-36E3-4DD9-B622-2CD97195130A}" dt="2024-05-10T10:25:10.568" v="338" actId="14100"/>
          <ac:grpSpMkLst>
            <pc:docMk/>
            <pc:sldMk cId="4160356259" sldId="291"/>
            <ac:grpSpMk id="951" creationId="{00000000-0000-0000-0000-000000000000}"/>
          </ac:grpSpMkLst>
        </pc:grpChg>
        <pc:grpChg chg="mod">
          <ac:chgData name="Abdeljalil FARID" userId="015f56e2-0dee-4bf5-9150-95acf399c1c4" providerId="ADAL" clId="{25FB4A72-36E3-4DD9-B622-2CD97195130A}" dt="2024-05-10T10:42:05.679" v="605" actId="1076"/>
          <ac:grpSpMkLst>
            <pc:docMk/>
            <pc:sldMk cId="4160356259" sldId="291"/>
            <ac:grpSpMk id="954" creationId="{00000000-0000-0000-0000-000000000000}"/>
          </ac:grpSpMkLst>
        </pc:grpChg>
        <pc:grpChg chg="del">
          <ac:chgData name="Abdeljalil FARID" userId="015f56e2-0dee-4bf5-9150-95acf399c1c4" providerId="ADAL" clId="{25FB4A72-36E3-4DD9-B622-2CD97195130A}" dt="2024-05-10T10:38:18.019" v="551" actId="478"/>
          <ac:grpSpMkLst>
            <pc:docMk/>
            <pc:sldMk cId="4160356259" sldId="291"/>
            <ac:grpSpMk id="957" creationId="{00000000-0000-0000-0000-000000000000}"/>
          </ac:grpSpMkLst>
        </pc:grpChg>
        <pc:picChg chg="mod">
          <ac:chgData name="Abdeljalil FARID" userId="015f56e2-0dee-4bf5-9150-95acf399c1c4" providerId="ADAL" clId="{25FB4A72-36E3-4DD9-B622-2CD97195130A}" dt="2024-05-10T11:42:06.220" v="1260" actId="1076"/>
          <ac:picMkLst>
            <pc:docMk/>
            <pc:sldMk cId="4160356259" sldId="291"/>
            <ac:picMk id="16" creationId="{957C898F-E4F1-18E5-FEF4-C61CED515CF2}"/>
          </ac:picMkLst>
        </pc:picChg>
        <pc:picChg chg="add mod">
          <ac:chgData name="Abdeljalil FARID" userId="015f56e2-0dee-4bf5-9150-95acf399c1c4" providerId="ADAL" clId="{25FB4A72-36E3-4DD9-B622-2CD97195130A}" dt="2024-05-10T11:47:49.497" v="1276" actId="1076"/>
          <ac:picMkLst>
            <pc:docMk/>
            <pc:sldMk cId="4160356259" sldId="291"/>
            <ac:picMk id="18" creationId="{227E0C03-E092-BE0B-909A-3E7DABE9D2CE}"/>
          </ac:picMkLst>
        </pc:picChg>
        <pc:cxnChg chg="add del mod">
          <ac:chgData name="Abdeljalil FARID" userId="015f56e2-0dee-4bf5-9150-95acf399c1c4" providerId="ADAL" clId="{25FB4A72-36E3-4DD9-B622-2CD97195130A}" dt="2024-05-10T11:42:36.492" v="1265" actId="478"/>
          <ac:cxnSpMkLst>
            <pc:docMk/>
            <pc:sldMk cId="4160356259" sldId="291"/>
            <ac:cxnSpMk id="8" creationId="{17717066-7A23-D994-4FC7-0625A012CA4A}"/>
          </ac:cxnSpMkLst>
        </pc:cxnChg>
        <pc:cxnChg chg="del mod">
          <ac:chgData name="Abdeljalil FARID" userId="015f56e2-0dee-4bf5-9150-95acf399c1c4" providerId="ADAL" clId="{25FB4A72-36E3-4DD9-B622-2CD97195130A}" dt="2024-05-10T11:42:39.230" v="1266" actId="478"/>
          <ac:cxnSpMkLst>
            <pc:docMk/>
            <pc:sldMk cId="4160356259" sldId="291"/>
            <ac:cxnSpMk id="963" creationId="{00000000-0000-0000-0000-000000000000}"/>
          </ac:cxnSpMkLst>
        </pc:cxnChg>
        <pc:cxnChg chg="del mod">
          <ac:chgData name="Abdeljalil FARID" userId="015f56e2-0dee-4bf5-9150-95acf399c1c4" providerId="ADAL" clId="{25FB4A72-36E3-4DD9-B622-2CD97195130A}" dt="2024-05-10T11:42:31.607" v="1264" actId="478"/>
          <ac:cxnSpMkLst>
            <pc:docMk/>
            <pc:sldMk cId="4160356259" sldId="291"/>
            <ac:cxnSpMk id="964" creationId="{00000000-0000-0000-0000-000000000000}"/>
          </ac:cxnSpMkLst>
        </pc:cxnChg>
        <pc:cxnChg chg="mod">
          <ac:chgData name="Abdeljalil FARID" userId="015f56e2-0dee-4bf5-9150-95acf399c1c4" providerId="ADAL" clId="{25FB4A72-36E3-4DD9-B622-2CD97195130A}" dt="2024-05-10T10:39:49.099" v="592" actId="1076"/>
          <ac:cxnSpMkLst>
            <pc:docMk/>
            <pc:sldMk cId="4160356259" sldId="291"/>
            <ac:cxnSpMk id="965" creationId="{00000000-0000-0000-0000-000000000000}"/>
          </ac:cxnSpMkLst>
        </pc:cxnChg>
        <pc:cxnChg chg="del mod">
          <ac:chgData name="Abdeljalil FARID" userId="015f56e2-0dee-4bf5-9150-95acf399c1c4" providerId="ADAL" clId="{25FB4A72-36E3-4DD9-B622-2CD97195130A}" dt="2024-05-10T11:42:43.120" v="1267" actId="478"/>
          <ac:cxnSpMkLst>
            <pc:docMk/>
            <pc:sldMk cId="4160356259" sldId="291"/>
            <ac:cxnSpMk id="966" creationId="{00000000-0000-0000-0000-000000000000}"/>
          </ac:cxnSpMkLst>
        </pc:cxnChg>
        <pc:cxnChg chg="add del mod">
          <ac:chgData name="Abdeljalil FARID" userId="015f56e2-0dee-4bf5-9150-95acf399c1c4" providerId="ADAL" clId="{25FB4A72-36E3-4DD9-B622-2CD97195130A}" dt="2024-05-10T11:43:21.111" v="1272" actId="478"/>
          <ac:cxnSpMkLst>
            <pc:docMk/>
            <pc:sldMk cId="4160356259" sldId="291"/>
            <ac:cxnSpMk id="967" creationId="{00000000-0000-0000-0000-000000000000}"/>
          </ac:cxnSpMkLst>
        </pc:cxnChg>
        <pc:cxnChg chg="add del mod">
          <ac:chgData name="Abdeljalil FARID" userId="015f56e2-0dee-4bf5-9150-95acf399c1c4" providerId="ADAL" clId="{25FB4A72-36E3-4DD9-B622-2CD97195130A}" dt="2024-05-10T11:43:21.471" v="1273" actId="478"/>
          <ac:cxnSpMkLst>
            <pc:docMk/>
            <pc:sldMk cId="4160356259" sldId="291"/>
            <ac:cxnSpMk id="968" creationId="{00000000-0000-0000-0000-000000000000}"/>
          </ac:cxnSpMkLst>
        </pc:cxnChg>
      </pc:sldChg>
      <pc:sldChg chg="modSp mod">
        <pc:chgData name="Abdeljalil FARID" userId="015f56e2-0dee-4bf5-9150-95acf399c1c4" providerId="ADAL" clId="{25FB4A72-36E3-4DD9-B622-2CD97195130A}" dt="2024-05-10T13:46:19.655" v="1400" actId="255"/>
        <pc:sldMkLst>
          <pc:docMk/>
          <pc:sldMk cId="357915414" sldId="298"/>
        </pc:sldMkLst>
        <pc:spChg chg="mod">
          <ac:chgData name="Abdeljalil FARID" userId="015f56e2-0dee-4bf5-9150-95acf399c1c4" providerId="ADAL" clId="{25FB4A72-36E3-4DD9-B622-2CD97195130A}" dt="2024-05-10T13:46:19.655" v="1400" actId="255"/>
          <ac:spMkLst>
            <pc:docMk/>
            <pc:sldMk cId="357915414" sldId="298"/>
            <ac:spMk id="6" creationId="{00000000-0000-0000-0000-000000000000}"/>
          </ac:spMkLst>
        </pc:spChg>
      </pc:sldChg>
      <pc:sldChg chg="modSp mod">
        <pc:chgData name="Abdeljalil FARID" userId="015f56e2-0dee-4bf5-9150-95acf399c1c4" providerId="ADAL" clId="{25FB4A72-36E3-4DD9-B622-2CD97195130A}" dt="2024-05-10T14:31:04.799" v="1448" actId="20577"/>
        <pc:sldMkLst>
          <pc:docMk/>
          <pc:sldMk cId="3291498312" sldId="305"/>
        </pc:sldMkLst>
        <pc:spChg chg="mod">
          <ac:chgData name="Abdeljalil FARID" userId="015f56e2-0dee-4bf5-9150-95acf399c1c4" providerId="ADAL" clId="{25FB4A72-36E3-4DD9-B622-2CD97195130A}" dt="2024-05-10T14:31:04.799" v="1448" actId="20577"/>
          <ac:spMkLst>
            <pc:docMk/>
            <pc:sldMk cId="3291498312" sldId="305"/>
            <ac:spMk id="12" creationId="{C6536D28-4091-BC55-4B31-DFC3483DD506}"/>
          </ac:spMkLst>
        </pc:spChg>
      </pc:sldChg>
      <pc:sldChg chg="del">
        <pc:chgData name="Abdeljalil FARID" userId="015f56e2-0dee-4bf5-9150-95acf399c1c4" providerId="ADAL" clId="{25FB4A72-36E3-4DD9-B622-2CD97195130A}" dt="2024-05-10T14:59:42.314" v="1456" actId="47"/>
        <pc:sldMkLst>
          <pc:docMk/>
          <pc:sldMk cId="1189002683" sldId="308"/>
        </pc:sldMkLst>
      </pc:sldChg>
      <pc:sldChg chg="addSp delSp modSp mod">
        <pc:chgData name="Abdeljalil FARID" userId="015f56e2-0dee-4bf5-9150-95acf399c1c4" providerId="ADAL" clId="{25FB4A72-36E3-4DD9-B622-2CD97195130A}" dt="2024-05-10T15:00:45.111" v="1465" actId="1076"/>
        <pc:sldMkLst>
          <pc:docMk/>
          <pc:sldMk cId="1896128456" sldId="309"/>
        </pc:sldMkLst>
        <pc:spChg chg="add mod">
          <ac:chgData name="Abdeljalil FARID" userId="015f56e2-0dee-4bf5-9150-95acf399c1c4" providerId="ADAL" clId="{25FB4A72-36E3-4DD9-B622-2CD97195130A}" dt="2024-05-10T14:59:50.875" v="1458" actId="1076"/>
          <ac:spMkLst>
            <pc:docMk/>
            <pc:sldMk cId="1896128456" sldId="309"/>
            <ac:spMk id="6" creationId="{EADE5FBA-92AC-CC84-CEFE-9D7C7CB3D28A}"/>
          </ac:spMkLst>
        </pc:spChg>
        <pc:spChg chg="mod">
          <ac:chgData name="Abdeljalil FARID" userId="015f56e2-0dee-4bf5-9150-95acf399c1c4" providerId="ADAL" clId="{25FB4A72-36E3-4DD9-B622-2CD97195130A}" dt="2024-05-10T14:58:27.306" v="1455" actId="1076"/>
          <ac:spMkLst>
            <pc:docMk/>
            <pc:sldMk cId="1896128456" sldId="309"/>
            <ac:spMk id="944" creationId="{00000000-0000-0000-0000-000000000000}"/>
          </ac:spMkLst>
        </pc:spChg>
        <pc:picChg chg="add del mod">
          <ac:chgData name="Abdeljalil FARID" userId="015f56e2-0dee-4bf5-9150-95acf399c1c4" providerId="ADAL" clId="{25FB4A72-36E3-4DD9-B622-2CD97195130A}" dt="2024-05-10T14:57:53.191" v="1449" actId="478"/>
          <ac:picMkLst>
            <pc:docMk/>
            <pc:sldMk cId="1896128456" sldId="309"/>
            <ac:picMk id="3" creationId="{12731B45-983D-BC37-550D-4D3D386DAF73}"/>
          </ac:picMkLst>
        </pc:picChg>
        <pc:picChg chg="add mod">
          <ac:chgData name="Abdeljalil FARID" userId="015f56e2-0dee-4bf5-9150-95acf399c1c4" providerId="ADAL" clId="{25FB4A72-36E3-4DD9-B622-2CD97195130A}" dt="2024-05-10T15:00:38.887" v="1463" actId="14100"/>
          <ac:picMkLst>
            <pc:docMk/>
            <pc:sldMk cId="1896128456" sldId="309"/>
            <ac:picMk id="5" creationId="{6587ED3C-8197-7A69-E676-58C9F82596AF}"/>
          </ac:picMkLst>
        </pc:picChg>
        <pc:picChg chg="add mod">
          <ac:chgData name="Abdeljalil FARID" userId="015f56e2-0dee-4bf5-9150-95acf399c1c4" providerId="ADAL" clId="{25FB4A72-36E3-4DD9-B622-2CD97195130A}" dt="2024-05-10T15:00:45.111" v="1465" actId="1076"/>
          <ac:picMkLst>
            <pc:docMk/>
            <pc:sldMk cId="1896128456" sldId="309"/>
            <ac:picMk id="7" creationId="{B6EDA75F-6EB2-3B17-2A4B-DB383E29110A}"/>
          </ac:picMkLst>
        </pc:picChg>
        <pc:picChg chg="del">
          <ac:chgData name="Abdeljalil FARID" userId="015f56e2-0dee-4bf5-9150-95acf399c1c4" providerId="ADAL" clId="{25FB4A72-36E3-4DD9-B622-2CD97195130A}" dt="2024-05-10T14:30:21.814" v="1439" actId="478"/>
          <ac:picMkLst>
            <pc:docMk/>
            <pc:sldMk cId="1896128456" sldId="309"/>
            <ac:picMk id="9" creationId="{3DA46E8E-A4B0-D108-094B-434EFC597E31}"/>
          </ac:picMkLst>
        </pc:picChg>
      </pc:sldChg>
      <pc:sldMasterChg chg="del delSldLayout">
        <pc:chgData name="Abdeljalil FARID" userId="015f56e2-0dee-4bf5-9150-95acf399c1c4" providerId="ADAL" clId="{25FB4A72-36E3-4DD9-B622-2CD97195130A}" dt="2024-05-10T12:04:39.130" v="1388" actId="47"/>
        <pc:sldMasterMkLst>
          <pc:docMk/>
          <pc:sldMasterMk cId="0" sldId="2147483674"/>
        </pc:sldMasterMkLst>
        <pc:sldLayoutChg chg="del">
          <pc:chgData name="Abdeljalil FARID" userId="015f56e2-0dee-4bf5-9150-95acf399c1c4" providerId="ADAL" clId="{25FB4A72-36E3-4DD9-B622-2CD97195130A}" dt="2024-05-10T12:04:39.130" v="1388" actId="47"/>
          <pc:sldLayoutMkLst>
            <pc:docMk/>
            <pc:sldMasterMk cId="0" sldId="2147483674"/>
            <pc:sldLayoutMk cId="0" sldId="214748367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SA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Index d'impact environmental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Feuil1!$A$2:$A$7</c:f>
              <c:strCache>
                <c:ptCount val="6"/>
                <c:pt idx="0">
                  <c:v>Université Ibn Tofail de Kenitra</c:v>
                </c:pt>
                <c:pt idx="1">
                  <c:v>Université Mohammed V de Rabat</c:v>
                </c:pt>
                <c:pt idx="2">
                  <c:v>Université de Cairo, Egypt</c:v>
                </c:pt>
                <c:pt idx="3">
                  <c:v>Université de Cape Town , South Africa</c:v>
                </c:pt>
                <c:pt idx="4">
                  <c:v>Université de Toronto</c:v>
                </c:pt>
                <c:pt idx="5">
                  <c:v>Université de Californie, Berkley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34</c:v>
                </c:pt>
                <c:pt idx="1">
                  <c:v>42.1</c:v>
                </c:pt>
                <c:pt idx="2">
                  <c:v>54.8</c:v>
                </c:pt>
                <c:pt idx="3">
                  <c:v>85.5</c:v>
                </c:pt>
                <c:pt idx="4">
                  <c:v>98.4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C-42D2-80AF-52FC08523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9766024"/>
        <c:axId val="98159920"/>
        <c:axId val="0"/>
      </c:bar3DChart>
      <c:catAx>
        <c:axId val="569766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SA"/>
          </a:p>
        </c:txPr>
        <c:crossAx val="98159920"/>
        <c:crosses val="autoZero"/>
        <c:auto val="1"/>
        <c:lblAlgn val="ctr"/>
        <c:lblOffset val="100"/>
        <c:noMultiLvlLbl val="0"/>
      </c:catAx>
      <c:valAx>
        <c:axId val="98159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SA"/>
          </a:p>
        </c:txPr>
        <c:crossAx val="569766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S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Business Plan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S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Feuil1!$B$26</c:f>
              <c:strCache>
                <c:ptCount val="1"/>
                <c:pt idx="0">
                  <c:v>Cost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numRef>
              <c:f>Feuil1!$A$27:$A$31</c:f>
              <c:numCache>
                <c:formatCode>General</c:formatCode>
                <c:ptCount val="5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2028</c:v>
                </c:pt>
                <c:pt idx="4">
                  <c:v>2030</c:v>
                </c:pt>
              </c:numCache>
            </c:numRef>
          </c:cat>
          <c:val>
            <c:numRef>
              <c:f>Feuil1!$B$27:$B$31</c:f>
              <c:numCache>
                <c:formatCode>General</c:formatCode>
                <c:ptCount val="5"/>
                <c:pt idx="0">
                  <c:v>13.36</c:v>
                </c:pt>
                <c:pt idx="1">
                  <c:v>0.36</c:v>
                </c:pt>
                <c:pt idx="2">
                  <c:v>10.36</c:v>
                </c:pt>
                <c:pt idx="3">
                  <c:v>10.36</c:v>
                </c:pt>
                <c:pt idx="4">
                  <c:v>5.36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E5-4615-8FBF-3A39CCC78595}"/>
            </c:ext>
          </c:extLst>
        </c:ser>
        <c:ser>
          <c:idx val="1"/>
          <c:order val="1"/>
          <c:tx>
            <c:strRef>
              <c:f>Feuil1!$C$26</c:f>
              <c:strCache>
                <c:ptCount val="1"/>
                <c:pt idx="0">
                  <c:v>Revenues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Feuil1!$A$27:$A$31</c:f>
              <c:numCache>
                <c:formatCode>General</c:formatCode>
                <c:ptCount val="5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2028</c:v>
                </c:pt>
                <c:pt idx="4">
                  <c:v>2030</c:v>
                </c:pt>
              </c:numCache>
            </c:numRef>
          </c:cat>
          <c:val>
            <c:numRef>
              <c:f>Feuil1!$C$27:$C$31</c:f>
              <c:numCache>
                <c:formatCode>General</c:formatCode>
                <c:ptCount val="5"/>
                <c:pt idx="0">
                  <c:v>13</c:v>
                </c:pt>
                <c:pt idx="1">
                  <c:v>13</c:v>
                </c:pt>
                <c:pt idx="2">
                  <c:v>0.7</c:v>
                </c:pt>
                <c:pt idx="3">
                  <c:v>11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E5-4615-8FBF-3A39CCC78595}"/>
            </c:ext>
          </c:extLst>
        </c:ser>
        <c:ser>
          <c:idx val="2"/>
          <c:order val="2"/>
          <c:tx>
            <c:strRef>
              <c:f>Feuil1!$D$26</c:f>
              <c:strCache>
                <c:ptCount val="1"/>
                <c:pt idx="0">
                  <c:v>Profit 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Feuil1!$A$27:$A$31</c:f>
              <c:numCache>
                <c:formatCode>General</c:formatCode>
                <c:ptCount val="5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2028</c:v>
                </c:pt>
                <c:pt idx="4">
                  <c:v>2030</c:v>
                </c:pt>
              </c:numCache>
            </c:numRef>
          </c:cat>
          <c:val>
            <c:numRef>
              <c:f>Feuil1!$D$27:$D$31</c:f>
              <c:numCache>
                <c:formatCode>General</c:formatCode>
                <c:ptCount val="5"/>
                <c:pt idx="0">
                  <c:v>-0.35999999999999943</c:v>
                </c:pt>
                <c:pt idx="1">
                  <c:v>12.64</c:v>
                </c:pt>
                <c:pt idx="2">
                  <c:v>-9.66</c:v>
                </c:pt>
                <c:pt idx="3">
                  <c:v>0.64000000000000057</c:v>
                </c:pt>
                <c:pt idx="4">
                  <c:v>4.6399999999999997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E5-4615-8FBF-3A39CCC785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645776"/>
        <c:axId val="499647216"/>
      </c:barChart>
      <c:catAx>
        <c:axId val="49964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SA"/>
          </a:p>
        </c:txPr>
        <c:crossAx val="499647216"/>
        <c:crosses val="autoZero"/>
        <c:auto val="1"/>
        <c:lblAlgn val="ctr"/>
        <c:lblOffset val="100"/>
        <c:noMultiLvlLbl val="0"/>
      </c:catAx>
      <c:valAx>
        <c:axId val="49964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Millions de DHS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ar-S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SA"/>
          </a:p>
        </c:txPr>
        <c:crossAx val="49964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S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S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22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245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076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392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013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219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429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e79ec7e031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e79ec7e031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53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61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79ec7e031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79ec7e031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84ec99c72_1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84ec99c72_1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84ec99c72_1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84ec99c72_1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79ec7e03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79ec7e03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e77ec85d97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e77ec85d97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84ec99c72_1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84ec99c72_1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b84ec99c72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b84ec99c72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79ec7e03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79ec7e03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486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1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84ec99c72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84ec99c72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93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87688" y="1445325"/>
            <a:ext cx="3696000" cy="172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87688" y="3270575"/>
            <a:ext cx="36960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2778191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9275" y="1344783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3419275" y="2778191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6118550" y="1344783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0" hasCustomPrompt="1"/>
          </p:nvPr>
        </p:nvSpPr>
        <p:spPr>
          <a:xfrm>
            <a:off x="6118550" y="2778191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311800" y="1189100"/>
            <a:ext cx="4520400" cy="19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158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20000" y="29361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1745250"/>
            <a:ext cx="32331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720000" y="2317950"/>
            <a:ext cx="2575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5553850" y="1745250"/>
            <a:ext cx="2630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1596700" y="2112197"/>
            <a:ext cx="274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2"/>
          </p:nvPr>
        </p:nvSpPr>
        <p:spPr>
          <a:xfrm>
            <a:off x="4804747" y="2112197"/>
            <a:ext cx="274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4923247" y="25998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3"/>
          </p:nvPr>
        </p:nvSpPr>
        <p:spPr>
          <a:xfrm>
            <a:off x="1715375" y="25998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title" idx="4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937700" y="2099750"/>
            <a:ext cx="21753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937700" y="24939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title" idx="2"/>
          </p:nvPr>
        </p:nvSpPr>
        <p:spPr>
          <a:xfrm>
            <a:off x="3484419" y="2099750"/>
            <a:ext cx="21753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3"/>
          </p:nvPr>
        </p:nvSpPr>
        <p:spPr>
          <a:xfrm>
            <a:off x="3484421" y="24939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 idx="4"/>
          </p:nvPr>
        </p:nvSpPr>
        <p:spPr>
          <a:xfrm>
            <a:off x="6031146" y="2099750"/>
            <a:ext cx="21753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5"/>
          </p:nvPr>
        </p:nvSpPr>
        <p:spPr>
          <a:xfrm>
            <a:off x="6031149" y="24939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 idx="6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5067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5067600" cy="84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2903575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1"/>
          </p:nvPr>
        </p:nvSpPr>
        <p:spPr>
          <a:xfrm>
            <a:off x="2424850" y="2204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 idx="2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3"/>
          </p:nvPr>
        </p:nvSpPr>
        <p:spPr>
          <a:xfrm>
            <a:off x="4740954" y="2204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 idx="4"/>
          </p:nvPr>
        </p:nvSpPr>
        <p:spPr>
          <a:xfrm>
            <a:off x="2424850" y="3051650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5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title" idx="6"/>
          </p:nvPr>
        </p:nvSpPr>
        <p:spPr>
          <a:xfrm>
            <a:off x="4740958" y="3051650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7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 idx="8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2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3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4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5"/>
          </p:nvPr>
        </p:nvSpPr>
        <p:spPr>
          <a:xfrm>
            <a:off x="110117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6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7"/>
          </p:nvPr>
        </p:nvSpPr>
        <p:spPr>
          <a:xfrm>
            <a:off x="3578948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 idx="8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9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 idx="13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4"/>
          </p:nvPr>
        </p:nvSpPr>
        <p:spPr>
          <a:xfrm>
            <a:off x="6056727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 idx="15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 hasCustomPrompt="1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1"/>
          </p:nvPr>
        </p:nvSpPr>
        <p:spPr>
          <a:xfrm>
            <a:off x="2223600" y="125362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3"/>
          </p:nvPr>
        </p:nvSpPr>
        <p:spPr>
          <a:xfrm>
            <a:off x="2223600" y="2554644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5"/>
          </p:nvPr>
        </p:nvSpPr>
        <p:spPr>
          <a:xfrm>
            <a:off x="2223600" y="387446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720000" y="631037"/>
            <a:ext cx="429480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1"/>
          </p:nvPr>
        </p:nvSpPr>
        <p:spPr>
          <a:xfrm>
            <a:off x="720000" y="166175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464614" y="3121122"/>
            <a:ext cx="274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4936786" y="3121122"/>
            <a:ext cx="274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055286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583289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3298500" cy="209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SemiBold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024450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m6p-my.sharepoint.com/:b:/g/personal/ahmed_lamrani_emines_um6p_ma/EVeL7Zz2reBOtOqQ4islPLIBZYBqDPg-ZLtbQZstPkwftQ?e=NGmD9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8"/>
          <p:cNvSpPr/>
          <p:nvPr/>
        </p:nvSpPr>
        <p:spPr>
          <a:xfrm>
            <a:off x="153928" y="770041"/>
            <a:ext cx="4768591" cy="3487234"/>
          </a:xfrm>
          <a:custGeom>
            <a:avLst/>
            <a:gdLst/>
            <a:ahLst/>
            <a:cxnLst/>
            <a:rect l="l" t="t" r="r" b="b"/>
            <a:pathLst>
              <a:path w="161416" h="129127" extrusionOk="0">
                <a:moveTo>
                  <a:pt x="115100" y="1"/>
                </a:moveTo>
                <a:cubicBezTo>
                  <a:pt x="100006" y="1"/>
                  <a:pt x="86367" y="7689"/>
                  <a:pt x="74554" y="16603"/>
                </a:cubicBezTo>
                <a:cubicBezTo>
                  <a:pt x="60544" y="27210"/>
                  <a:pt x="51737" y="30346"/>
                  <a:pt x="41530" y="33948"/>
                </a:cubicBezTo>
                <a:cubicBezTo>
                  <a:pt x="39595" y="34616"/>
                  <a:pt x="37661" y="35316"/>
                  <a:pt x="35592" y="36083"/>
                </a:cubicBezTo>
                <a:cubicBezTo>
                  <a:pt x="35059" y="36250"/>
                  <a:pt x="34558" y="36450"/>
                  <a:pt x="34025" y="36650"/>
                </a:cubicBezTo>
                <a:lnTo>
                  <a:pt x="33791" y="36717"/>
                </a:lnTo>
                <a:cubicBezTo>
                  <a:pt x="33224" y="36951"/>
                  <a:pt x="32624" y="37184"/>
                  <a:pt x="31990" y="37418"/>
                </a:cubicBezTo>
                <a:cubicBezTo>
                  <a:pt x="31189" y="37751"/>
                  <a:pt x="30355" y="38085"/>
                  <a:pt x="29521" y="38418"/>
                </a:cubicBezTo>
                <a:cubicBezTo>
                  <a:pt x="29255" y="38518"/>
                  <a:pt x="28988" y="38652"/>
                  <a:pt x="28687" y="38752"/>
                </a:cubicBezTo>
                <a:cubicBezTo>
                  <a:pt x="27587" y="39219"/>
                  <a:pt x="26453" y="39719"/>
                  <a:pt x="25252" y="40253"/>
                </a:cubicBezTo>
                <a:cubicBezTo>
                  <a:pt x="24618" y="40553"/>
                  <a:pt x="23984" y="40820"/>
                  <a:pt x="23317" y="41154"/>
                </a:cubicBezTo>
                <a:lnTo>
                  <a:pt x="23184" y="41187"/>
                </a:lnTo>
                <a:lnTo>
                  <a:pt x="22350" y="41621"/>
                </a:lnTo>
                <a:cubicBezTo>
                  <a:pt x="21382" y="42054"/>
                  <a:pt x="20448" y="42521"/>
                  <a:pt x="19448" y="43022"/>
                </a:cubicBezTo>
                <a:lnTo>
                  <a:pt x="17913" y="43789"/>
                </a:lnTo>
                <a:cubicBezTo>
                  <a:pt x="15678" y="44923"/>
                  <a:pt x="13643" y="46357"/>
                  <a:pt x="11809" y="48025"/>
                </a:cubicBezTo>
                <a:cubicBezTo>
                  <a:pt x="11775" y="48092"/>
                  <a:pt x="11709" y="48125"/>
                  <a:pt x="11675" y="48159"/>
                </a:cubicBezTo>
                <a:cubicBezTo>
                  <a:pt x="10575" y="49193"/>
                  <a:pt x="9540" y="50327"/>
                  <a:pt x="8640" y="51494"/>
                </a:cubicBezTo>
                <a:cubicBezTo>
                  <a:pt x="7839" y="52495"/>
                  <a:pt x="7139" y="53529"/>
                  <a:pt x="6505" y="54596"/>
                </a:cubicBezTo>
                <a:cubicBezTo>
                  <a:pt x="1768" y="62335"/>
                  <a:pt x="0" y="72176"/>
                  <a:pt x="1168" y="80949"/>
                </a:cubicBezTo>
                <a:cubicBezTo>
                  <a:pt x="1201" y="81282"/>
                  <a:pt x="1235" y="81649"/>
                  <a:pt x="1301" y="81983"/>
                </a:cubicBezTo>
                <a:cubicBezTo>
                  <a:pt x="1335" y="82316"/>
                  <a:pt x="1401" y="82583"/>
                  <a:pt x="1468" y="82950"/>
                </a:cubicBezTo>
                <a:cubicBezTo>
                  <a:pt x="1535" y="83350"/>
                  <a:pt x="1601" y="83717"/>
                  <a:pt x="1668" y="84118"/>
                </a:cubicBezTo>
                <a:cubicBezTo>
                  <a:pt x="1735" y="84418"/>
                  <a:pt x="1802" y="84718"/>
                  <a:pt x="1868" y="85018"/>
                </a:cubicBezTo>
                <a:cubicBezTo>
                  <a:pt x="1935" y="85285"/>
                  <a:pt x="2002" y="85552"/>
                  <a:pt x="2068" y="85852"/>
                </a:cubicBezTo>
                <a:cubicBezTo>
                  <a:pt x="2102" y="86019"/>
                  <a:pt x="2169" y="86219"/>
                  <a:pt x="2202" y="86386"/>
                </a:cubicBezTo>
                <a:cubicBezTo>
                  <a:pt x="2202" y="86419"/>
                  <a:pt x="2202" y="86453"/>
                  <a:pt x="2202" y="86486"/>
                </a:cubicBezTo>
                <a:cubicBezTo>
                  <a:pt x="2269" y="86719"/>
                  <a:pt x="2335" y="86953"/>
                  <a:pt x="2402" y="87186"/>
                </a:cubicBezTo>
                <a:cubicBezTo>
                  <a:pt x="2836" y="88788"/>
                  <a:pt x="3369" y="90322"/>
                  <a:pt x="3970" y="91856"/>
                </a:cubicBezTo>
                <a:cubicBezTo>
                  <a:pt x="4070" y="92123"/>
                  <a:pt x="4170" y="92390"/>
                  <a:pt x="4270" y="92657"/>
                </a:cubicBezTo>
                <a:cubicBezTo>
                  <a:pt x="4704" y="93658"/>
                  <a:pt x="5171" y="94658"/>
                  <a:pt x="5671" y="95659"/>
                </a:cubicBezTo>
                <a:cubicBezTo>
                  <a:pt x="5804" y="95959"/>
                  <a:pt x="5938" y="96193"/>
                  <a:pt x="6071" y="96493"/>
                </a:cubicBezTo>
                <a:cubicBezTo>
                  <a:pt x="6238" y="96793"/>
                  <a:pt x="6405" y="97094"/>
                  <a:pt x="6572" y="97394"/>
                </a:cubicBezTo>
                <a:cubicBezTo>
                  <a:pt x="7105" y="98328"/>
                  <a:pt x="7639" y="99262"/>
                  <a:pt x="8240" y="100162"/>
                </a:cubicBezTo>
                <a:cubicBezTo>
                  <a:pt x="8406" y="100429"/>
                  <a:pt x="8573" y="100696"/>
                  <a:pt x="8740" y="100963"/>
                </a:cubicBezTo>
                <a:cubicBezTo>
                  <a:pt x="9374" y="101897"/>
                  <a:pt x="10007" y="102798"/>
                  <a:pt x="10675" y="103665"/>
                </a:cubicBezTo>
                <a:cubicBezTo>
                  <a:pt x="10908" y="103965"/>
                  <a:pt x="11108" y="104232"/>
                  <a:pt x="11342" y="104499"/>
                </a:cubicBezTo>
                <a:cubicBezTo>
                  <a:pt x="12176" y="105566"/>
                  <a:pt x="13043" y="106567"/>
                  <a:pt x="13977" y="107568"/>
                </a:cubicBezTo>
                <a:lnTo>
                  <a:pt x="14344" y="107968"/>
                </a:lnTo>
                <a:cubicBezTo>
                  <a:pt x="15044" y="108702"/>
                  <a:pt x="15745" y="109402"/>
                  <a:pt x="16479" y="110070"/>
                </a:cubicBezTo>
                <a:cubicBezTo>
                  <a:pt x="16646" y="110236"/>
                  <a:pt x="16879" y="110436"/>
                  <a:pt x="17012" y="110570"/>
                </a:cubicBezTo>
                <a:cubicBezTo>
                  <a:pt x="17113" y="110670"/>
                  <a:pt x="17246" y="110770"/>
                  <a:pt x="17346" y="110870"/>
                </a:cubicBezTo>
                <a:cubicBezTo>
                  <a:pt x="17746" y="111237"/>
                  <a:pt x="18147" y="111604"/>
                  <a:pt x="18580" y="111938"/>
                </a:cubicBezTo>
                <a:lnTo>
                  <a:pt x="19147" y="112438"/>
                </a:lnTo>
                <a:lnTo>
                  <a:pt x="19614" y="112805"/>
                </a:lnTo>
                <a:cubicBezTo>
                  <a:pt x="19848" y="112972"/>
                  <a:pt x="20081" y="113172"/>
                  <a:pt x="20315" y="113339"/>
                </a:cubicBezTo>
                <a:cubicBezTo>
                  <a:pt x="21482" y="114239"/>
                  <a:pt x="22717" y="115140"/>
                  <a:pt x="24017" y="115974"/>
                </a:cubicBezTo>
                <a:cubicBezTo>
                  <a:pt x="24184" y="116107"/>
                  <a:pt x="24418" y="116241"/>
                  <a:pt x="24618" y="116341"/>
                </a:cubicBezTo>
                <a:cubicBezTo>
                  <a:pt x="24785" y="116474"/>
                  <a:pt x="24918" y="116541"/>
                  <a:pt x="25152" y="116674"/>
                </a:cubicBezTo>
                <a:cubicBezTo>
                  <a:pt x="25352" y="116808"/>
                  <a:pt x="25519" y="116908"/>
                  <a:pt x="25785" y="117075"/>
                </a:cubicBezTo>
                <a:cubicBezTo>
                  <a:pt x="26052" y="117208"/>
                  <a:pt x="26319" y="117375"/>
                  <a:pt x="26586" y="117542"/>
                </a:cubicBezTo>
                <a:cubicBezTo>
                  <a:pt x="27186" y="117875"/>
                  <a:pt x="27787" y="118209"/>
                  <a:pt x="28387" y="118509"/>
                </a:cubicBezTo>
                <a:lnTo>
                  <a:pt x="29088" y="118876"/>
                </a:lnTo>
                <a:cubicBezTo>
                  <a:pt x="29555" y="119109"/>
                  <a:pt x="30022" y="119343"/>
                  <a:pt x="30522" y="119543"/>
                </a:cubicBezTo>
                <a:cubicBezTo>
                  <a:pt x="43643" y="125630"/>
                  <a:pt x="58648" y="129127"/>
                  <a:pt x="73757" y="129127"/>
                </a:cubicBezTo>
                <a:cubicBezTo>
                  <a:pt x="79927" y="129127"/>
                  <a:pt x="86115" y="128544"/>
                  <a:pt x="92199" y="127315"/>
                </a:cubicBezTo>
                <a:cubicBezTo>
                  <a:pt x="93667" y="127015"/>
                  <a:pt x="95168" y="126715"/>
                  <a:pt x="96636" y="126314"/>
                </a:cubicBezTo>
                <a:cubicBezTo>
                  <a:pt x="98037" y="125948"/>
                  <a:pt x="99405" y="125581"/>
                  <a:pt x="100806" y="125147"/>
                </a:cubicBezTo>
                <a:lnTo>
                  <a:pt x="100839" y="125147"/>
                </a:lnTo>
                <a:cubicBezTo>
                  <a:pt x="101339" y="124980"/>
                  <a:pt x="101806" y="124813"/>
                  <a:pt x="102307" y="124680"/>
                </a:cubicBezTo>
                <a:cubicBezTo>
                  <a:pt x="102674" y="124547"/>
                  <a:pt x="103041" y="124413"/>
                  <a:pt x="103374" y="124313"/>
                </a:cubicBezTo>
                <a:lnTo>
                  <a:pt x="103874" y="124146"/>
                </a:lnTo>
                <a:cubicBezTo>
                  <a:pt x="104308" y="123979"/>
                  <a:pt x="104708" y="123813"/>
                  <a:pt x="105209" y="123646"/>
                </a:cubicBezTo>
                <a:cubicBezTo>
                  <a:pt x="105676" y="123479"/>
                  <a:pt x="106143" y="123279"/>
                  <a:pt x="106643" y="123112"/>
                </a:cubicBezTo>
                <a:cubicBezTo>
                  <a:pt x="107110" y="122912"/>
                  <a:pt x="107610" y="122712"/>
                  <a:pt x="108077" y="122512"/>
                </a:cubicBezTo>
                <a:cubicBezTo>
                  <a:pt x="108544" y="122345"/>
                  <a:pt x="109011" y="122111"/>
                  <a:pt x="109512" y="121911"/>
                </a:cubicBezTo>
                <a:cubicBezTo>
                  <a:pt x="110446" y="121511"/>
                  <a:pt x="111380" y="121077"/>
                  <a:pt x="112314" y="120610"/>
                </a:cubicBezTo>
                <a:cubicBezTo>
                  <a:pt x="112747" y="120410"/>
                  <a:pt x="113181" y="120210"/>
                  <a:pt x="113581" y="119977"/>
                </a:cubicBezTo>
                <a:lnTo>
                  <a:pt x="114148" y="119710"/>
                </a:lnTo>
                <a:lnTo>
                  <a:pt x="115082" y="119209"/>
                </a:lnTo>
                <a:cubicBezTo>
                  <a:pt x="115983" y="118709"/>
                  <a:pt x="116884" y="118209"/>
                  <a:pt x="117751" y="117708"/>
                </a:cubicBezTo>
                <a:lnTo>
                  <a:pt x="117851" y="117642"/>
                </a:lnTo>
                <a:cubicBezTo>
                  <a:pt x="118285" y="117408"/>
                  <a:pt x="118718" y="117141"/>
                  <a:pt x="119152" y="116874"/>
                </a:cubicBezTo>
                <a:lnTo>
                  <a:pt x="119219" y="116841"/>
                </a:lnTo>
                <a:cubicBezTo>
                  <a:pt x="120119" y="116307"/>
                  <a:pt x="120987" y="115740"/>
                  <a:pt x="121854" y="115173"/>
                </a:cubicBezTo>
                <a:cubicBezTo>
                  <a:pt x="122288" y="114873"/>
                  <a:pt x="122721" y="114573"/>
                  <a:pt x="123155" y="114273"/>
                </a:cubicBezTo>
                <a:cubicBezTo>
                  <a:pt x="124456" y="113339"/>
                  <a:pt x="125757" y="112371"/>
                  <a:pt x="127024" y="111370"/>
                </a:cubicBezTo>
                <a:cubicBezTo>
                  <a:pt x="127858" y="110737"/>
                  <a:pt x="128659" y="110036"/>
                  <a:pt x="129493" y="109369"/>
                </a:cubicBezTo>
                <a:cubicBezTo>
                  <a:pt x="129493" y="109336"/>
                  <a:pt x="129526" y="109302"/>
                  <a:pt x="129526" y="109302"/>
                </a:cubicBezTo>
                <a:cubicBezTo>
                  <a:pt x="130227" y="108702"/>
                  <a:pt x="130927" y="108068"/>
                  <a:pt x="131628" y="107434"/>
                </a:cubicBezTo>
                <a:cubicBezTo>
                  <a:pt x="132161" y="106934"/>
                  <a:pt x="132728" y="106400"/>
                  <a:pt x="133262" y="105867"/>
                </a:cubicBezTo>
                <a:cubicBezTo>
                  <a:pt x="133629" y="105500"/>
                  <a:pt x="133996" y="105133"/>
                  <a:pt x="134363" y="104766"/>
                </a:cubicBezTo>
                <a:lnTo>
                  <a:pt x="134396" y="104732"/>
                </a:lnTo>
                <a:cubicBezTo>
                  <a:pt x="134763" y="104365"/>
                  <a:pt x="135197" y="103898"/>
                  <a:pt x="135530" y="103565"/>
                </a:cubicBezTo>
                <a:cubicBezTo>
                  <a:pt x="135831" y="103231"/>
                  <a:pt x="136164" y="102864"/>
                  <a:pt x="136498" y="102531"/>
                </a:cubicBezTo>
                <a:cubicBezTo>
                  <a:pt x="136665" y="102331"/>
                  <a:pt x="136798" y="102164"/>
                  <a:pt x="136965" y="101964"/>
                </a:cubicBezTo>
                <a:cubicBezTo>
                  <a:pt x="137298" y="101630"/>
                  <a:pt x="137565" y="101330"/>
                  <a:pt x="137899" y="100930"/>
                </a:cubicBezTo>
                <a:cubicBezTo>
                  <a:pt x="138266" y="100529"/>
                  <a:pt x="138599" y="100129"/>
                  <a:pt x="138933" y="99729"/>
                </a:cubicBezTo>
                <a:cubicBezTo>
                  <a:pt x="139166" y="99429"/>
                  <a:pt x="139433" y="99128"/>
                  <a:pt x="139667" y="98795"/>
                </a:cubicBezTo>
                <a:lnTo>
                  <a:pt x="139833" y="98595"/>
                </a:lnTo>
                <a:cubicBezTo>
                  <a:pt x="139967" y="98461"/>
                  <a:pt x="140100" y="98294"/>
                  <a:pt x="140200" y="98128"/>
                </a:cubicBezTo>
                <a:cubicBezTo>
                  <a:pt x="140501" y="97761"/>
                  <a:pt x="140767" y="97427"/>
                  <a:pt x="141101" y="96994"/>
                </a:cubicBezTo>
                <a:cubicBezTo>
                  <a:pt x="141435" y="96560"/>
                  <a:pt x="141768" y="96126"/>
                  <a:pt x="142102" y="95693"/>
                </a:cubicBezTo>
                <a:lnTo>
                  <a:pt x="142168" y="95592"/>
                </a:lnTo>
                <a:cubicBezTo>
                  <a:pt x="142869" y="94625"/>
                  <a:pt x="143569" y="93624"/>
                  <a:pt x="144270" y="92590"/>
                </a:cubicBezTo>
                <a:cubicBezTo>
                  <a:pt x="144670" y="91990"/>
                  <a:pt x="145071" y="91356"/>
                  <a:pt x="145504" y="90722"/>
                </a:cubicBezTo>
                <a:cubicBezTo>
                  <a:pt x="146138" y="89722"/>
                  <a:pt x="146772" y="88688"/>
                  <a:pt x="147406" y="87620"/>
                </a:cubicBezTo>
                <a:cubicBezTo>
                  <a:pt x="155812" y="73277"/>
                  <a:pt x="161416" y="52862"/>
                  <a:pt x="159814" y="36117"/>
                </a:cubicBezTo>
                <a:cubicBezTo>
                  <a:pt x="157746" y="14301"/>
                  <a:pt x="139733" y="1925"/>
                  <a:pt x="118818" y="158"/>
                </a:cubicBezTo>
                <a:cubicBezTo>
                  <a:pt x="117570" y="52"/>
                  <a:pt x="116330" y="1"/>
                  <a:pt x="1151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ctrTitle"/>
          </p:nvPr>
        </p:nvSpPr>
        <p:spPr>
          <a:xfrm>
            <a:off x="5039563" y="1445325"/>
            <a:ext cx="3696001" cy="172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Campus plus vert</a:t>
            </a:r>
            <a:endParaRPr/>
          </a:p>
        </p:txBody>
      </p:sp>
      <p:pic>
        <p:nvPicPr>
          <p:cNvPr id="7" name="Image 6" descr="Une image contenant grille, conception">
            <a:extLst>
              <a:ext uri="{FF2B5EF4-FFF2-40B4-BE49-F238E27FC236}">
                <a16:creationId xmlns:a16="http://schemas.microsoft.com/office/drawing/2014/main" id="{7FE24103-132D-C0E3-6BE4-DB7B9A55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09" y="1460119"/>
            <a:ext cx="4067548" cy="2711698"/>
          </a:xfrm>
          <a:prstGeom prst="rect">
            <a:avLst/>
          </a:prstGeom>
        </p:spPr>
      </p:pic>
      <p:sp>
        <p:nvSpPr>
          <p:cNvPr id="8" name="Google Shape;197;p28"/>
          <p:cNvSpPr/>
          <p:nvPr/>
        </p:nvSpPr>
        <p:spPr>
          <a:xfrm>
            <a:off x="3020776" y="993337"/>
            <a:ext cx="1551221" cy="497432"/>
          </a:xfrm>
          <a:custGeom>
            <a:avLst/>
            <a:gdLst/>
            <a:ahLst/>
            <a:cxnLst/>
            <a:rect l="l" t="t" r="r" b="b"/>
            <a:pathLst>
              <a:path w="71051" h="22784" fill="none" extrusionOk="0">
                <a:moveTo>
                  <a:pt x="53038" y="22784"/>
                </a:moveTo>
                <a:lnTo>
                  <a:pt x="70217" y="22784"/>
                </a:lnTo>
                <a:cubicBezTo>
                  <a:pt x="70217" y="22784"/>
                  <a:pt x="71051" y="20249"/>
                  <a:pt x="68015" y="18581"/>
                </a:cubicBezTo>
                <a:cubicBezTo>
                  <a:pt x="64980" y="16913"/>
                  <a:pt x="63579" y="18281"/>
                  <a:pt x="62478" y="16913"/>
                </a:cubicBezTo>
                <a:cubicBezTo>
                  <a:pt x="61344" y="15512"/>
                  <a:pt x="65514" y="11909"/>
                  <a:pt x="57208" y="8307"/>
                </a:cubicBezTo>
                <a:cubicBezTo>
                  <a:pt x="57208" y="8307"/>
                  <a:pt x="56641" y="501"/>
                  <a:pt x="45266" y="268"/>
                </a:cubicBezTo>
                <a:cubicBezTo>
                  <a:pt x="33891" y="1"/>
                  <a:pt x="36927" y="8040"/>
                  <a:pt x="33891" y="10008"/>
                </a:cubicBezTo>
                <a:cubicBezTo>
                  <a:pt x="30856" y="11943"/>
                  <a:pt x="29988" y="8874"/>
                  <a:pt x="26953" y="10842"/>
                </a:cubicBezTo>
                <a:cubicBezTo>
                  <a:pt x="23884" y="12777"/>
                  <a:pt x="25285" y="16680"/>
                  <a:pt x="22783" y="17213"/>
                </a:cubicBezTo>
                <a:cubicBezTo>
                  <a:pt x="20281" y="17747"/>
                  <a:pt x="16946" y="14711"/>
                  <a:pt x="13877" y="16680"/>
                </a:cubicBezTo>
                <a:cubicBezTo>
                  <a:pt x="10841" y="18614"/>
                  <a:pt x="10841" y="20282"/>
                  <a:pt x="9440" y="20282"/>
                </a:cubicBezTo>
                <a:cubicBezTo>
                  <a:pt x="8039" y="20282"/>
                  <a:pt x="5271" y="19148"/>
                  <a:pt x="3603" y="20282"/>
                </a:cubicBezTo>
                <a:cubicBezTo>
                  <a:pt x="1935" y="21383"/>
                  <a:pt x="0" y="22784"/>
                  <a:pt x="0" y="22784"/>
                </a:cubicBezTo>
                <a:lnTo>
                  <a:pt x="49502" y="22784"/>
                </a:lnTo>
              </a:path>
            </a:pathLst>
          </a:custGeom>
          <a:noFill/>
          <a:ln w="10850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5;p28">
            <a:extLst>
              <a:ext uri="{FF2B5EF4-FFF2-40B4-BE49-F238E27FC236}">
                <a16:creationId xmlns:a16="http://schemas.microsoft.com/office/drawing/2014/main" id="{2FAAC021-8FB9-85A0-9B29-E56218E9B5BF}"/>
              </a:ext>
            </a:extLst>
          </p:cNvPr>
          <p:cNvSpPr/>
          <p:nvPr/>
        </p:nvSpPr>
        <p:spPr>
          <a:xfrm>
            <a:off x="1661468" y="1600621"/>
            <a:ext cx="423880" cy="135979"/>
          </a:xfrm>
          <a:custGeom>
            <a:avLst/>
            <a:gdLst/>
            <a:ahLst/>
            <a:cxnLst/>
            <a:rect l="l" t="t" r="r" b="b"/>
            <a:pathLst>
              <a:path w="39829" h="12777" fill="none" extrusionOk="0">
                <a:moveTo>
                  <a:pt x="467" y="12777"/>
                </a:moveTo>
                <a:lnTo>
                  <a:pt x="39829" y="12777"/>
                </a:lnTo>
                <a:cubicBezTo>
                  <a:pt x="39829" y="12777"/>
                  <a:pt x="38761" y="11976"/>
                  <a:pt x="37794" y="11376"/>
                </a:cubicBezTo>
                <a:cubicBezTo>
                  <a:pt x="36860" y="10742"/>
                  <a:pt x="35292" y="11376"/>
                  <a:pt x="34525" y="11376"/>
                </a:cubicBezTo>
                <a:cubicBezTo>
                  <a:pt x="33758" y="11376"/>
                  <a:pt x="33724" y="10408"/>
                  <a:pt x="32023" y="9341"/>
                </a:cubicBezTo>
                <a:cubicBezTo>
                  <a:pt x="30288" y="8240"/>
                  <a:pt x="28454" y="9941"/>
                  <a:pt x="27053" y="9641"/>
                </a:cubicBezTo>
                <a:cubicBezTo>
                  <a:pt x="25652" y="9341"/>
                  <a:pt x="26419" y="7139"/>
                  <a:pt x="24718" y="6072"/>
                </a:cubicBezTo>
                <a:cubicBezTo>
                  <a:pt x="23017" y="5004"/>
                  <a:pt x="22550" y="6706"/>
                  <a:pt x="20815" y="5605"/>
                </a:cubicBezTo>
                <a:cubicBezTo>
                  <a:pt x="19114" y="4504"/>
                  <a:pt x="20815" y="1"/>
                  <a:pt x="14444" y="134"/>
                </a:cubicBezTo>
                <a:cubicBezTo>
                  <a:pt x="8073" y="301"/>
                  <a:pt x="7772" y="4671"/>
                  <a:pt x="7772" y="4671"/>
                </a:cubicBezTo>
                <a:cubicBezTo>
                  <a:pt x="3102" y="6672"/>
                  <a:pt x="5437" y="8707"/>
                  <a:pt x="4804" y="9474"/>
                </a:cubicBezTo>
                <a:cubicBezTo>
                  <a:pt x="4203" y="10241"/>
                  <a:pt x="3403" y="9474"/>
                  <a:pt x="1701" y="10408"/>
                </a:cubicBezTo>
                <a:cubicBezTo>
                  <a:pt x="0" y="11342"/>
                  <a:pt x="467" y="12777"/>
                  <a:pt x="467" y="12777"/>
                </a:cubicBezTo>
                <a:close/>
              </a:path>
            </a:pathLst>
          </a:custGeom>
          <a:noFill/>
          <a:ln w="10850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38C7D0-1247-7971-F369-68E5055ED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90" y="3172725"/>
            <a:ext cx="1922546" cy="1727400"/>
          </a:xfrm>
          <a:prstGeom prst="rect">
            <a:avLst/>
          </a:prstGeom>
        </p:spPr>
      </p:pic>
      <p:pic>
        <p:nvPicPr>
          <p:cNvPr id="10" name="Picture 4" descr="A logo with white letters&#10;&#10;Description automatically generated">
            <a:extLst>
              <a:ext uri="{FF2B5EF4-FFF2-40B4-BE49-F238E27FC236}">
                <a16:creationId xmlns:a16="http://schemas.microsoft.com/office/drawing/2014/main" id="{33F93828-23D8-A558-F635-AA8ADC136A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74" y1="42870" x2="24074" y2="42870"/>
                        <a14:foregroundMark x1="24167" y1="47407" x2="24167" y2="47407"/>
                        <a14:foregroundMark x1="73981" y1="41944" x2="73981" y2="41944"/>
                        <a14:foregroundMark x1="80000" y1="47685" x2="80000" y2="47685"/>
                        <a14:foregroundMark x1="59815" y1="51574" x2="59815" y2="51574"/>
                        <a14:backgroundMark x1="36852" y1="47315" x2="36852" y2="47315"/>
                        <a14:backgroundMark x1="60370" y1="48704" x2="60370" y2="48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6" t="39414" r="9381" b="37874"/>
          <a:stretch/>
        </p:blipFill>
        <p:spPr>
          <a:xfrm>
            <a:off x="7530937" y="157735"/>
            <a:ext cx="1204627" cy="336728"/>
          </a:xfrm>
          <a:prstGeom prst="rect">
            <a:avLst/>
          </a:prstGeom>
        </p:spPr>
      </p:pic>
      <p:pic>
        <p:nvPicPr>
          <p:cNvPr id="11" name="Picture 2" descr="EMINES - School of Industrial Management - UM6P - 9rayti.Com">
            <a:extLst>
              <a:ext uri="{FF2B5EF4-FFF2-40B4-BE49-F238E27FC236}">
                <a16:creationId xmlns:a16="http://schemas.microsoft.com/office/drawing/2014/main" id="{B38A2E70-EE27-26D0-7334-63680EF2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" y="54677"/>
            <a:ext cx="1003229" cy="5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319283A-12F5-4CF6-1D5C-149E5E8F67A5}"/>
              </a:ext>
            </a:extLst>
          </p:cNvPr>
          <p:cNvSpPr txBox="1"/>
          <p:nvPr/>
        </p:nvSpPr>
        <p:spPr>
          <a:xfrm>
            <a:off x="153928" y="4246184"/>
            <a:ext cx="27564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i="1"/>
              <a:t>Réalisé par : </a:t>
            </a:r>
          </a:p>
          <a:p>
            <a:r>
              <a:rPr lang="fr-FR" sz="900" i="1"/>
              <a:t>Mohamed Walid AIT MAZOUZ</a:t>
            </a:r>
          </a:p>
          <a:p>
            <a:r>
              <a:rPr lang="fr-FR" sz="900" i="1"/>
              <a:t>Anass BOUATRA</a:t>
            </a:r>
          </a:p>
          <a:p>
            <a:r>
              <a:rPr lang="fr-FR" sz="900" i="1"/>
              <a:t>Abdeljalil FARID</a:t>
            </a:r>
          </a:p>
          <a:p>
            <a:r>
              <a:rPr lang="fr-FR" sz="900" i="1"/>
              <a:t>Ahmed Taha LAMRANI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764D9F-6BC5-5396-1E1D-B4F60736642F}"/>
              </a:ext>
            </a:extLst>
          </p:cNvPr>
          <p:cNvSpPr txBox="1"/>
          <p:nvPr/>
        </p:nvSpPr>
        <p:spPr>
          <a:xfrm>
            <a:off x="2059503" y="4530793"/>
            <a:ext cx="192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i="1"/>
              <a:t>Encadré par :</a:t>
            </a:r>
          </a:p>
          <a:p>
            <a:r>
              <a:rPr lang="fr-FR" sz="900" i="1"/>
              <a:t>M. Abdelkader OUTZHOURIT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Etude de </a:t>
            </a:r>
            <a:r>
              <a:rPr lang="en-US" err="1"/>
              <a:t>besoins</a:t>
            </a:r>
            <a:r>
              <a:rPr lang="en-US"/>
              <a:t> </a:t>
            </a:r>
            <a:r>
              <a:rPr lang="en-US" err="1"/>
              <a:t>énergétiques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752309-187A-F653-B42F-F228BF8D7113}"/>
              </a:ext>
            </a:extLst>
          </p:cNvPr>
          <p:cNvGrpSpPr/>
          <p:nvPr/>
        </p:nvGrpSpPr>
        <p:grpSpPr>
          <a:xfrm>
            <a:off x="-163258" y="1902253"/>
            <a:ext cx="2282826" cy="2033251"/>
            <a:chOff x="-41347" y="1012038"/>
            <a:chExt cx="2282826" cy="203325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7ED8E5-0052-F5BD-6415-47B16058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1347" y="1012038"/>
              <a:ext cx="2282826" cy="1284090"/>
            </a:xfrm>
            <a:prstGeom prst="rect">
              <a:avLst/>
            </a:prstGeom>
          </p:spPr>
        </p:pic>
        <p:grpSp>
          <p:nvGrpSpPr>
            <p:cNvPr id="4" name="Google Shape;945;p32">
              <a:extLst>
                <a:ext uri="{FF2B5EF4-FFF2-40B4-BE49-F238E27FC236}">
                  <a16:creationId xmlns:a16="http://schemas.microsoft.com/office/drawing/2014/main" id="{6D60C89A-E6D7-BA7E-E0E1-63B8C20ACECA}"/>
                </a:ext>
              </a:extLst>
            </p:cNvPr>
            <p:cNvGrpSpPr/>
            <p:nvPr/>
          </p:nvGrpSpPr>
          <p:grpSpPr>
            <a:xfrm>
              <a:off x="233833" y="2181289"/>
              <a:ext cx="1732466" cy="864000"/>
              <a:chOff x="957005" y="1695575"/>
              <a:chExt cx="1864270" cy="864000"/>
            </a:xfrm>
          </p:grpSpPr>
          <p:sp>
            <p:nvSpPr>
              <p:cNvPr id="6" name="Google Shape;946;p32">
                <a:extLst>
                  <a:ext uri="{FF2B5EF4-FFF2-40B4-BE49-F238E27FC236}">
                    <a16:creationId xmlns:a16="http://schemas.microsoft.com/office/drawing/2014/main" id="{67FCBBE0-0556-E5BB-CB31-F20DED499B06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err="1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Fontaines</a:t>
                </a:r>
                <a:r>
                  <a:rPr lang="en-US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 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8" name="Google Shape;947;p32">
                <a:extLst>
                  <a:ext uri="{FF2B5EF4-FFF2-40B4-BE49-F238E27FC236}">
                    <a16:creationId xmlns:a16="http://schemas.microsoft.com/office/drawing/2014/main" id="{851C8E9E-C346-BCB6-58EB-85C6D518E66C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120 </a:t>
                </a:r>
                <a:r>
                  <a:rPr lang="en-US" sz="1200" err="1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unités</a:t>
                </a:r>
                <a:endParaRPr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91DA7BE7-364C-40B3-0B9D-1B02E3C6A21A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B87C83-D6B3-AE8A-4E1C-DBA02F1C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490" y="1086898"/>
            <a:ext cx="6354112" cy="36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94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Etude de </a:t>
            </a:r>
            <a:r>
              <a:rPr lang="en-US" err="1"/>
              <a:t>besoins</a:t>
            </a:r>
            <a:r>
              <a:rPr lang="en-US"/>
              <a:t> </a:t>
            </a:r>
            <a:r>
              <a:rPr lang="en-US" err="1"/>
              <a:t>énergétiques</a:t>
            </a:r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DA7BE7-364C-40B3-0B9D-1B02E3C6A21A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B87C83-D6B3-AE8A-4E1C-DBA02F1C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490" y="1086898"/>
            <a:ext cx="6354112" cy="36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2F9E016-ED6A-96DF-F2F3-ADA50354913E}"/>
              </a:ext>
            </a:extLst>
          </p:cNvPr>
          <p:cNvGrpSpPr/>
          <p:nvPr/>
        </p:nvGrpSpPr>
        <p:grpSpPr>
          <a:xfrm>
            <a:off x="157614" y="2023320"/>
            <a:ext cx="1836681" cy="1971611"/>
            <a:chOff x="80523" y="3094108"/>
            <a:chExt cx="1836681" cy="1971611"/>
          </a:xfrm>
        </p:grpSpPr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E5C3B93-3555-CD51-89BC-26688B99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23" y="3094108"/>
              <a:ext cx="1836681" cy="1033133"/>
            </a:xfrm>
            <a:prstGeom prst="rect">
              <a:avLst/>
            </a:prstGeom>
          </p:spPr>
        </p:pic>
        <p:grpSp>
          <p:nvGrpSpPr>
            <p:cNvPr id="9" name="Google Shape;945;p32">
              <a:extLst>
                <a:ext uri="{FF2B5EF4-FFF2-40B4-BE49-F238E27FC236}">
                  <a16:creationId xmlns:a16="http://schemas.microsoft.com/office/drawing/2014/main" id="{0D9D75B6-F799-47A3-2EC0-5C9B13313462}"/>
                </a:ext>
              </a:extLst>
            </p:cNvPr>
            <p:cNvGrpSpPr/>
            <p:nvPr/>
          </p:nvGrpSpPr>
          <p:grpSpPr>
            <a:xfrm>
              <a:off x="132631" y="4201719"/>
              <a:ext cx="1732466" cy="864000"/>
              <a:chOff x="957005" y="1695575"/>
              <a:chExt cx="1864270" cy="864000"/>
            </a:xfrm>
          </p:grpSpPr>
          <p:sp>
            <p:nvSpPr>
              <p:cNvPr id="11" name="Google Shape;946;p32">
                <a:extLst>
                  <a:ext uri="{FF2B5EF4-FFF2-40B4-BE49-F238E27FC236}">
                    <a16:creationId xmlns:a16="http://schemas.microsoft.com/office/drawing/2014/main" id="{DFAE6D68-1D87-520D-7A41-983028D2851A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err="1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Distributeurs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2" name="Google Shape;947;p32">
                <a:extLst>
                  <a:ext uri="{FF2B5EF4-FFF2-40B4-BE49-F238E27FC236}">
                    <a16:creationId xmlns:a16="http://schemas.microsoft.com/office/drawing/2014/main" id="{9D63640D-5C2D-3527-81DC-7A7F655E5153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80 </a:t>
                </a:r>
                <a:r>
                  <a:rPr lang="en-US" sz="1200" err="1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unités</a:t>
                </a:r>
                <a:endParaRPr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881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Etude de </a:t>
            </a:r>
            <a:r>
              <a:rPr lang="en-US" err="1"/>
              <a:t>besoins</a:t>
            </a:r>
            <a:r>
              <a:rPr lang="en-US"/>
              <a:t> </a:t>
            </a:r>
            <a:r>
              <a:rPr lang="en-US" err="1"/>
              <a:t>énergétiques</a:t>
            </a:r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DA7BE7-364C-40B3-0B9D-1B02E3C6A21A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F59FF3-AC7A-03EF-FAB2-A62958A5C064}"/>
              </a:ext>
            </a:extLst>
          </p:cNvPr>
          <p:cNvGrpSpPr/>
          <p:nvPr/>
        </p:nvGrpSpPr>
        <p:grpSpPr>
          <a:xfrm>
            <a:off x="-190060" y="1944100"/>
            <a:ext cx="2421550" cy="2248832"/>
            <a:chOff x="6350052" y="2824521"/>
            <a:chExt cx="2421550" cy="2248832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9AE32BE-DFFE-A8A1-645A-C53F44B32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52" y="2824521"/>
              <a:ext cx="2421550" cy="1362122"/>
            </a:xfrm>
            <a:prstGeom prst="rect">
              <a:avLst/>
            </a:prstGeom>
          </p:spPr>
        </p:pic>
        <p:grpSp>
          <p:nvGrpSpPr>
            <p:cNvPr id="6" name="Google Shape;945;p32">
              <a:extLst>
                <a:ext uri="{FF2B5EF4-FFF2-40B4-BE49-F238E27FC236}">
                  <a16:creationId xmlns:a16="http://schemas.microsoft.com/office/drawing/2014/main" id="{5A599F5A-5615-25A9-3AE6-2F718323CB98}"/>
                </a:ext>
              </a:extLst>
            </p:cNvPr>
            <p:cNvGrpSpPr/>
            <p:nvPr/>
          </p:nvGrpSpPr>
          <p:grpSpPr>
            <a:xfrm>
              <a:off x="6694594" y="4209353"/>
              <a:ext cx="1732466" cy="864000"/>
              <a:chOff x="957005" y="1695575"/>
              <a:chExt cx="1864270" cy="864000"/>
            </a:xfrm>
          </p:grpSpPr>
          <p:sp>
            <p:nvSpPr>
              <p:cNvPr id="8" name="Google Shape;946;p32">
                <a:extLst>
                  <a:ext uri="{FF2B5EF4-FFF2-40B4-BE49-F238E27FC236}">
                    <a16:creationId xmlns:a16="http://schemas.microsoft.com/office/drawing/2014/main" id="{B8F5770A-778C-8CD1-B590-02D77A5607EB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err="1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Trottinettes</a:t>
                </a:r>
                <a:r>
                  <a:rPr lang="en-US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 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0" name="Google Shape;947;p32">
                <a:extLst>
                  <a:ext uri="{FF2B5EF4-FFF2-40B4-BE49-F238E27FC236}">
                    <a16:creationId xmlns:a16="http://schemas.microsoft.com/office/drawing/2014/main" id="{B6042D43-4FE4-0E07-CDFE-8F315C4D4E13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230 unites </a:t>
                </a:r>
                <a:endParaRPr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BF3644B-D319-36E9-7471-16BDB2DB9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439" y="1567439"/>
            <a:ext cx="638336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Etude de </a:t>
            </a:r>
            <a:r>
              <a:rPr lang="en-US" err="1"/>
              <a:t>besoins</a:t>
            </a:r>
            <a:r>
              <a:rPr lang="en-US"/>
              <a:t> </a:t>
            </a:r>
            <a:r>
              <a:rPr lang="en-US" err="1"/>
              <a:t>énergétiques</a:t>
            </a:r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DA7BE7-364C-40B3-0B9D-1B02E3C6A21A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97ACBF-FF98-0D3E-822E-4F6A378FE774}"/>
              </a:ext>
            </a:extLst>
          </p:cNvPr>
          <p:cNvGrpSpPr/>
          <p:nvPr/>
        </p:nvGrpSpPr>
        <p:grpSpPr>
          <a:xfrm>
            <a:off x="168868" y="2218628"/>
            <a:ext cx="1732466" cy="1876777"/>
            <a:chOff x="7670367" y="1174000"/>
            <a:chExt cx="1732466" cy="1876777"/>
          </a:xfrm>
        </p:grpSpPr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AF1FCB4-663C-2C50-562F-A27110BC5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118" y="1174000"/>
              <a:ext cx="1706964" cy="960167"/>
            </a:xfrm>
            <a:prstGeom prst="rect">
              <a:avLst/>
            </a:prstGeom>
          </p:spPr>
        </p:pic>
        <p:grpSp>
          <p:nvGrpSpPr>
            <p:cNvPr id="9" name="Google Shape;945;p32">
              <a:extLst>
                <a:ext uri="{FF2B5EF4-FFF2-40B4-BE49-F238E27FC236}">
                  <a16:creationId xmlns:a16="http://schemas.microsoft.com/office/drawing/2014/main" id="{A07E1F6D-71DE-2983-B776-F4DE472CB0C6}"/>
                </a:ext>
              </a:extLst>
            </p:cNvPr>
            <p:cNvGrpSpPr/>
            <p:nvPr/>
          </p:nvGrpSpPr>
          <p:grpSpPr>
            <a:xfrm>
              <a:off x="7670367" y="2186777"/>
              <a:ext cx="1732466" cy="864000"/>
              <a:chOff x="957005" y="1695575"/>
              <a:chExt cx="1864270" cy="864000"/>
            </a:xfrm>
          </p:grpSpPr>
          <p:sp>
            <p:nvSpPr>
              <p:cNvPr id="11" name="Google Shape;946;p32">
                <a:extLst>
                  <a:ext uri="{FF2B5EF4-FFF2-40B4-BE49-F238E27FC236}">
                    <a16:creationId xmlns:a16="http://schemas.microsoft.com/office/drawing/2014/main" id="{F878A09D-B3A1-0AB6-1AE5-1AE26037E499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Golfettes 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2" name="Google Shape;947;p32">
                <a:extLst>
                  <a:ext uri="{FF2B5EF4-FFF2-40B4-BE49-F238E27FC236}">
                    <a16:creationId xmlns:a16="http://schemas.microsoft.com/office/drawing/2014/main" id="{C6536D28-4091-BC55-4B31-DFC3483DD506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10 unites </a:t>
                </a:r>
                <a:endParaRPr sz="1200" dirty="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AE7EA4D-BD58-BBBB-B68A-6F66A7B9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334" y="2461601"/>
            <a:ext cx="7140454" cy="7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9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Etude de </a:t>
            </a:r>
            <a:r>
              <a:rPr lang="en-US" err="1"/>
              <a:t>besoins</a:t>
            </a:r>
            <a:r>
              <a:rPr lang="en-US"/>
              <a:t> énergétiques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DA7BE7-364C-40B3-0B9D-1B02E3C6A21A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79BD0-5779-FF08-EE0D-4414890FCC61}"/>
              </a:ext>
            </a:extLst>
          </p:cNvPr>
          <p:cNvSpPr txBox="1"/>
          <p:nvPr/>
        </p:nvSpPr>
        <p:spPr>
          <a:xfrm>
            <a:off x="1833033" y="934164"/>
            <a:ext cx="73109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	Valeur	Unite	</a:t>
            </a:r>
          </a:p>
          <a:p>
            <a:r>
              <a:rPr lang="en-US" sz="1200"/>
              <a:t>			</a:t>
            </a:r>
          </a:p>
          <a:p>
            <a:r>
              <a:rPr lang="en-US" sz="1200"/>
              <a:t>Cooling Load (kW) = (Building Area * Heat Gain per m² * Occupancy Factor) + Equipment &amp; Lighting Heat Gain			</a:t>
            </a:r>
          </a:p>
          <a:p>
            <a:r>
              <a:rPr lang="en-US" sz="1200"/>
              <a:t>			</a:t>
            </a:r>
          </a:p>
          <a:p>
            <a:r>
              <a:rPr lang="en-US" sz="1200"/>
              <a:t>Building Area			3,600	m2	</a:t>
            </a:r>
          </a:p>
          <a:p>
            <a:r>
              <a:rPr lang="en-US" sz="1200"/>
              <a:t>Heat Gain per m² 		20	w/m2	</a:t>
            </a:r>
          </a:p>
          <a:p>
            <a:r>
              <a:rPr lang="en-US" sz="1200"/>
              <a:t>Occupancy Factor		1	%	</a:t>
            </a:r>
          </a:p>
          <a:p>
            <a:r>
              <a:rPr lang="en-US" sz="1200"/>
              <a:t>Equipment &amp; Lighting Heat Gain	2	kw	</a:t>
            </a:r>
          </a:p>
          <a:p>
            <a:r>
              <a:rPr lang="en-US" sz="1200"/>
              <a:t>			</a:t>
            </a:r>
          </a:p>
          <a:p>
            <a:r>
              <a:rPr lang="en-US" sz="1200"/>
              <a:t>Cooling Load/floor		74	KW	</a:t>
            </a:r>
          </a:p>
          <a:p>
            <a:r>
              <a:rPr lang="en-US" sz="1200"/>
              <a:t>Total cooling load		148	KW	</a:t>
            </a:r>
          </a:p>
          <a:p>
            <a:r>
              <a:rPr lang="en-US" sz="1200"/>
              <a:t>Air Conditioning System Coefficient of Performance (COP)	3.5		</a:t>
            </a:r>
          </a:p>
          <a:p>
            <a:r>
              <a:rPr lang="en-US" sz="1200"/>
              <a:t>			</a:t>
            </a:r>
          </a:p>
          <a:p>
            <a:r>
              <a:rPr lang="en-US" sz="1200"/>
              <a:t>Daily Energy Consumption (kWh) = Cooling Load (kW) * Operating Hours (h) / COP			</a:t>
            </a:r>
          </a:p>
          <a:p>
            <a:r>
              <a:rPr lang="en-US" sz="1200"/>
              <a:t>			</a:t>
            </a:r>
          </a:p>
          <a:p>
            <a:r>
              <a:rPr lang="en-US" sz="1200"/>
              <a:t>Total Cooling Load 	148		</a:t>
            </a:r>
          </a:p>
          <a:p>
            <a:r>
              <a:rPr lang="en-US" sz="1200"/>
              <a:t>Operating Hours (h)	8		</a:t>
            </a:r>
          </a:p>
          <a:p>
            <a:r>
              <a:rPr lang="en-US" sz="1200"/>
              <a:t>			</a:t>
            </a:r>
          </a:p>
          <a:p>
            <a:r>
              <a:rPr lang="en-US" sz="1200"/>
              <a:t>Daily Energy Consumption (kWh)	338		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AD93CA-D1E5-93ED-0269-C18A91604DAC}"/>
              </a:ext>
            </a:extLst>
          </p:cNvPr>
          <p:cNvGrpSpPr/>
          <p:nvPr/>
        </p:nvGrpSpPr>
        <p:grpSpPr>
          <a:xfrm>
            <a:off x="-228312" y="2148479"/>
            <a:ext cx="2249259" cy="1928604"/>
            <a:chOff x="3220731" y="3214896"/>
            <a:chExt cx="2249259" cy="1928604"/>
          </a:xfrm>
        </p:grpSpPr>
        <p:pic>
          <p:nvPicPr>
            <p:cNvPr id="10" name="Picture 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AF0ADAE-9AFC-9AA1-7844-36069A99F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0731" y="3214896"/>
              <a:ext cx="2249259" cy="1265208"/>
            </a:xfrm>
            <a:prstGeom prst="rect">
              <a:avLst/>
            </a:prstGeom>
          </p:spPr>
        </p:pic>
        <p:grpSp>
          <p:nvGrpSpPr>
            <p:cNvPr id="13" name="Google Shape;945;p32">
              <a:extLst>
                <a:ext uri="{FF2B5EF4-FFF2-40B4-BE49-F238E27FC236}">
                  <a16:creationId xmlns:a16="http://schemas.microsoft.com/office/drawing/2014/main" id="{4EF37068-58B2-1225-528F-9236806FFA4E}"/>
                </a:ext>
              </a:extLst>
            </p:cNvPr>
            <p:cNvGrpSpPr/>
            <p:nvPr/>
          </p:nvGrpSpPr>
          <p:grpSpPr>
            <a:xfrm>
              <a:off x="3479128" y="4279500"/>
              <a:ext cx="1732466" cy="864000"/>
              <a:chOff x="957005" y="1695575"/>
              <a:chExt cx="1864270" cy="864000"/>
            </a:xfrm>
          </p:grpSpPr>
          <p:sp>
            <p:nvSpPr>
              <p:cNvPr id="14" name="Google Shape;946;p32">
                <a:extLst>
                  <a:ext uri="{FF2B5EF4-FFF2-40B4-BE49-F238E27FC236}">
                    <a16:creationId xmlns:a16="http://schemas.microsoft.com/office/drawing/2014/main" id="{DF8169AD-6D74-D8A1-6C22-CC22A6C1C746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err="1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Climatisation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6" name="Google Shape;947;p32">
                <a:extLst>
                  <a:ext uri="{FF2B5EF4-FFF2-40B4-BE49-F238E27FC236}">
                    <a16:creationId xmlns:a16="http://schemas.microsoft.com/office/drawing/2014/main" id="{190F034E-1FD7-B09B-FD13-0CE30058B4E1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 40 </a:t>
                </a:r>
                <a:r>
                  <a:rPr lang="en-US" sz="1200" err="1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bâtiments</a:t>
                </a:r>
                <a:r>
                  <a:rPr lang="en-US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</a:t>
                </a:r>
                <a:endParaRPr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140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Etude de </a:t>
            </a:r>
            <a:r>
              <a:rPr lang="en-US" err="1"/>
              <a:t>besoins</a:t>
            </a:r>
            <a:r>
              <a:rPr lang="en-US"/>
              <a:t> </a:t>
            </a:r>
            <a:r>
              <a:rPr lang="en-US" err="1"/>
              <a:t>énergétiques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C15404-057D-8B96-B861-91E9597A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8060"/>
            <a:ext cx="8379779" cy="335191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EFECC7C-43F5-8C87-0337-2F63B85AB3A2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92146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DIMENSIONNEMENT DE L'INSTALLATION</a:t>
            </a:r>
            <a:endParaRPr/>
          </a:p>
        </p:txBody>
      </p:sp>
      <p:grpSp>
        <p:nvGrpSpPr>
          <p:cNvPr id="945" name="Google Shape;945;p32"/>
          <p:cNvGrpSpPr/>
          <p:nvPr/>
        </p:nvGrpSpPr>
        <p:grpSpPr>
          <a:xfrm>
            <a:off x="488220" y="1117718"/>
            <a:ext cx="1732466" cy="864000"/>
            <a:chOff x="957005" y="1695575"/>
            <a:chExt cx="1864270" cy="864000"/>
          </a:xfrm>
        </p:grpSpPr>
        <p:sp>
          <p:nvSpPr>
            <p:cNvPr id="946" name="Google Shape;946;p32"/>
            <p:cNvSpPr txBox="1"/>
            <p:nvPr/>
          </p:nvSpPr>
          <p:spPr>
            <a:xfrm>
              <a:off x="957005" y="1695575"/>
              <a:ext cx="186427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Surface disponible 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947" name="Google Shape;947;p32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rPr>
                <a:t>Agora: 9700 m2</a:t>
              </a:r>
              <a:endParaRPr sz="120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1" name="Google Shape;951;p32"/>
          <p:cNvGrpSpPr/>
          <p:nvPr/>
        </p:nvGrpSpPr>
        <p:grpSpPr>
          <a:xfrm>
            <a:off x="457109" y="2158090"/>
            <a:ext cx="1482884" cy="1133447"/>
            <a:chOff x="957005" y="1695575"/>
            <a:chExt cx="1595700" cy="864000"/>
          </a:xfrm>
        </p:grpSpPr>
        <p:sp>
          <p:nvSpPr>
            <p:cNvPr id="952" name="Google Shape;952;p32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Puissance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953" name="Google Shape;953;p32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150 Wc/m2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rPr>
                <a:t>Puissance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totale: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1.455 MWc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4" name="Google Shape;954;p32"/>
          <p:cNvGrpSpPr/>
          <p:nvPr/>
        </p:nvGrpSpPr>
        <p:grpSpPr>
          <a:xfrm>
            <a:off x="6946568" y="2304649"/>
            <a:ext cx="1987782" cy="975229"/>
            <a:chOff x="1041715" y="1703218"/>
            <a:chExt cx="1630765" cy="853121"/>
          </a:xfrm>
        </p:grpSpPr>
        <p:sp>
          <p:nvSpPr>
            <p:cNvPr id="955" name="Google Shape;955;p32"/>
            <p:cNvSpPr txBox="1"/>
            <p:nvPr/>
          </p:nvSpPr>
          <p:spPr>
            <a:xfrm>
              <a:off x="1041715" y="1703218"/>
              <a:ext cx="1630765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Production </a:t>
              </a: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journalière 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956" name="Google Shape;956;p32"/>
            <p:cNvSpPr txBox="1"/>
            <p:nvPr/>
          </p:nvSpPr>
          <p:spPr>
            <a:xfrm>
              <a:off x="1059248" y="2124339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in: 6.6 MWh/j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Max: 8.4 MWh/j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Mean: 7.6 MWh/j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0" name="Google Shape;960;p32"/>
          <p:cNvGrpSpPr/>
          <p:nvPr/>
        </p:nvGrpSpPr>
        <p:grpSpPr>
          <a:xfrm>
            <a:off x="450896" y="3549558"/>
            <a:ext cx="1482895" cy="864000"/>
            <a:chOff x="-6319574" y="2817595"/>
            <a:chExt cx="1595715" cy="864000"/>
          </a:xfrm>
        </p:grpSpPr>
        <p:sp>
          <p:nvSpPr>
            <p:cNvPr id="961" name="Google Shape;961;p32"/>
            <p:cNvSpPr txBox="1"/>
            <p:nvPr/>
          </p:nvSpPr>
          <p:spPr>
            <a:xfrm>
              <a:off x="-6319558" y="2817595"/>
              <a:ext cx="1595699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</a:rPr>
                <a:t>Irradiation</a:t>
              </a:r>
              <a:endParaRPr sz="1800">
                <a:solidFill>
                  <a:schemeClr val="dk1"/>
                </a:solidFill>
                <a:latin typeface="Fira Sans Extra Condensed SemiBold"/>
                <a:sym typeface="Fira Sans Extra Condensed SemiBold"/>
              </a:endParaRPr>
            </a:p>
          </p:txBody>
        </p:sp>
        <p:sp>
          <p:nvSpPr>
            <p:cNvPr id="962" name="Google Shape;962;p32"/>
            <p:cNvSpPr txBox="1"/>
            <p:nvPr/>
          </p:nvSpPr>
          <p:spPr>
            <a:xfrm>
              <a:off x="-6319574" y="324959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/>
                <a:t>2353.06 kWh/m²/ans</a:t>
              </a:r>
              <a:endParaRPr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" name="Google Shape;961;p32">
            <a:extLst>
              <a:ext uri="{FF2B5EF4-FFF2-40B4-BE49-F238E27FC236}">
                <a16:creationId xmlns:a16="http://schemas.microsoft.com/office/drawing/2014/main" id="{3DF410C3-7972-2751-8D6E-ABA7B1B3BCDD}"/>
              </a:ext>
            </a:extLst>
          </p:cNvPr>
          <p:cNvSpPr txBox="1"/>
          <p:nvPr/>
        </p:nvSpPr>
        <p:spPr>
          <a:xfrm>
            <a:off x="6811560" y="1440649"/>
            <a:ext cx="2232547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Pertes en système 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" name="Google Shape;962;p32">
            <a:extLst>
              <a:ext uri="{FF2B5EF4-FFF2-40B4-BE49-F238E27FC236}">
                <a16:creationId xmlns:a16="http://schemas.microsoft.com/office/drawing/2014/main" id="{051B8481-FC37-A45E-0C4F-E8D778F5202B}"/>
              </a:ext>
            </a:extLst>
          </p:cNvPr>
          <p:cNvSpPr txBox="1"/>
          <p:nvPr/>
        </p:nvSpPr>
        <p:spPr>
          <a:xfrm>
            <a:off x="6835113" y="1757844"/>
            <a:ext cx="1482881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8%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949;p32">
            <a:extLst>
              <a:ext uri="{FF2B5EF4-FFF2-40B4-BE49-F238E27FC236}">
                <a16:creationId xmlns:a16="http://schemas.microsoft.com/office/drawing/2014/main" id="{4369C0E8-5A60-D14E-AAFF-2661C203CFE2}"/>
              </a:ext>
            </a:extLst>
          </p:cNvPr>
          <p:cNvSpPr txBox="1"/>
          <p:nvPr/>
        </p:nvSpPr>
        <p:spPr>
          <a:xfrm>
            <a:off x="7339200" y="3545274"/>
            <a:ext cx="1704907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coût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" name="Google Shape;950;p32">
            <a:extLst>
              <a:ext uri="{FF2B5EF4-FFF2-40B4-BE49-F238E27FC236}">
                <a16:creationId xmlns:a16="http://schemas.microsoft.com/office/drawing/2014/main" id="{319F2050-2399-A892-FCCE-87A9B63AD1EB}"/>
              </a:ext>
            </a:extLst>
          </p:cNvPr>
          <p:cNvSpPr txBox="1"/>
          <p:nvPr/>
        </p:nvSpPr>
        <p:spPr>
          <a:xfrm>
            <a:off x="7271837" y="3874133"/>
            <a:ext cx="1961569" cy="78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production: </a:t>
            </a:r>
          </a:p>
          <a:p>
            <a:r>
              <a:rPr lang="fr-F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0.565 DHS/</a:t>
            </a:r>
            <a:r>
              <a:rPr lang="fr-FR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Wc</a:t>
            </a:r>
            <a:endParaRPr lang="fr-FR" sz="12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r>
              <a:rPr lang="fr-F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totale: </a:t>
            </a: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26,190,000.0</a:t>
            </a:r>
            <a:r>
              <a:rPr lang="fr-F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DHS</a:t>
            </a:r>
            <a:endParaRPr lang="fr-FR" sz="12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Picture 17" descr="Diagram of a solar panel system&#10;&#10;Description automatically generated">
            <a:extLst>
              <a:ext uri="{FF2B5EF4-FFF2-40B4-BE49-F238E27FC236}">
                <a16:creationId xmlns:a16="http://schemas.microsoft.com/office/drawing/2014/main" id="{227E0C03-E092-BE0B-909A-3E7DABE9D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62" y="1471390"/>
            <a:ext cx="4334067" cy="257354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A1DDFB-7B32-3DAD-9E54-E9F51E0BACC8}"/>
              </a:ext>
            </a:extLst>
          </p:cNvPr>
          <p:cNvSpPr txBox="1"/>
          <p:nvPr/>
        </p:nvSpPr>
        <p:spPr>
          <a:xfrm>
            <a:off x="8486779" y="4750594"/>
            <a:ext cx="42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603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lein air, roue, ciel, arbre&#10;&#10;Description générée automatiquement">
            <a:extLst>
              <a:ext uri="{FF2B5EF4-FFF2-40B4-BE49-F238E27FC236}">
                <a16:creationId xmlns:a16="http://schemas.microsoft.com/office/drawing/2014/main" id="{F71A3BA8-5A6A-7AF6-DD6E-C518FD764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61" y="1204806"/>
            <a:ext cx="3162477" cy="3162477"/>
          </a:xfrm>
          <a:prstGeom prst="rect">
            <a:avLst/>
          </a:prstGeom>
        </p:spPr>
      </p:pic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DIMENSIONNEMENT DES ARBRES</a:t>
            </a:r>
            <a:endParaRPr/>
          </a:p>
        </p:txBody>
      </p:sp>
      <p:grpSp>
        <p:nvGrpSpPr>
          <p:cNvPr id="945" name="Google Shape;945;p32"/>
          <p:cNvGrpSpPr/>
          <p:nvPr/>
        </p:nvGrpSpPr>
        <p:grpSpPr>
          <a:xfrm>
            <a:off x="488220" y="1117718"/>
            <a:ext cx="1732466" cy="864000"/>
            <a:chOff x="957005" y="1695575"/>
            <a:chExt cx="1864270" cy="864000"/>
          </a:xfrm>
        </p:grpSpPr>
        <p:sp>
          <p:nvSpPr>
            <p:cNvPr id="946" name="Google Shape;946;p32"/>
            <p:cNvSpPr txBox="1"/>
            <p:nvPr/>
          </p:nvSpPr>
          <p:spPr>
            <a:xfrm>
              <a:off x="957005" y="1695575"/>
              <a:ext cx="186427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Surface disponible 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947" name="Google Shape;947;p32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rPr>
                <a:t>Ensemble des arbres: 1700 m2</a:t>
              </a:r>
              <a:endParaRPr sz="120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1" name="Google Shape;951;p32"/>
          <p:cNvGrpSpPr/>
          <p:nvPr/>
        </p:nvGrpSpPr>
        <p:grpSpPr>
          <a:xfrm>
            <a:off x="272890" y="2081987"/>
            <a:ext cx="1730780" cy="1036302"/>
            <a:chOff x="690249" y="1695575"/>
            <a:chExt cx="1862456" cy="789948"/>
          </a:xfrm>
        </p:grpSpPr>
        <p:sp>
          <p:nvSpPr>
            <p:cNvPr id="952" name="Google Shape;952;p32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Puissance</a:t>
              </a:r>
            </a:p>
          </p:txBody>
        </p:sp>
        <p:sp>
          <p:nvSpPr>
            <p:cNvPr id="953" name="Google Shape;953;p32"/>
            <p:cNvSpPr txBox="1"/>
            <p:nvPr/>
          </p:nvSpPr>
          <p:spPr>
            <a:xfrm>
              <a:off x="690249" y="2053523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rPr>
                <a:t>40 kWc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4" name="Google Shape;954;p32"/>
          <p:cNvGrpSpPr/>
          <p:nvPr/>
        </p:nvGrpSpPr>
        <p:grpSpPr>
          <a:xfrm>
            <a:off x="6849455" y="2349838"/>
            <a:ext cx="1987782" cy="975229"/>
            <a:chOff x="1041715" y="1703218"/>
            <a:chExt cx="1630765" cy="853121"/>
          </a:xfrm>
        </p:grpSpPr>
        <p:sp>
          <p:nvSpPr>
            <p:cNvPr id="955" name="Google Shape;955;p32"/>
            <p:cNvSpPr txBox="1"/>
            <p:nvPr/>
          </p:nvSpPr>
          <p:spPr>
            <a:xfrm>
              <a:off x="1041715" y="1703218"/>
              <a:ext cx="1630765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Production </a:t>
              </a: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journalière 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956" name="Google Shape;956;p32"/>
            <p:cNvSpPr txBox="1"/>
            <p:nvPr/>
          </p:nvSpPr>
          <p:spPr>
            <a:xfrm>
              <a:off x="1059248" y="2124339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in: 181 KWh/j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Max: 231KWh/j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Mean: 209 KWh/j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0" name="Google Shape;960;p32"/>
          <p:cNvGrpSpPr/>
          <p:nvPr/>
        </p:nvGrpSpPr>
        <p:grpSpPr>
          <a:xfrm>
            <a:off x="410628" y="3386569"/>
            <a:ext cx="1560475" cy="980714"/>
            <a:chOff x="-6623605" y="2550380"/>
            <a:chExt cx="1679197" cy="980714"/>
          </a:xfrm>
        </p:grpSpPr>
        <p:sp>
          <p:nvSpPr>
            <p:cNvPr id="961" name="Google Shape;961;p32"/>
            <p:cNvSpPr txBox="1"/>
            <p:nvPr/>
          </p:nvSpPr>
          <p:spPr>
            <a:xfrm>
              <a:off x="-6540107" y="2550380"/>
              <a:ext cx="1595699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</a:rPr>
                <a:t>Irradiation</a:t>
              </a:r>
              <a:endParaRPr sz="1800">
                <a:solidFill>
                  <a:schemeClr val="dk1"/>
                </a:solidFill>
                <a:latin typeface="Fira Sans Extra Condensed SemiBold"/>
                <a:sym typeface="Fira Sans Extra Condensed SemiBold"/>
              </a:endParaRPr>
            </a:p>
          </p:txBody>
        </p:sp>
        <p:sp>
          <p:nvSpPr>
            <p:cNvPr id="962" name="Google Shape;962;p32"/>
            <p:cNvSpPr txBox="1"/>
            <p:nvPr/>
          </p:nvSpPr>
          <p:spPr>
            <a:xfrm>
              <a:off x="-6623605" y="3099094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/>
                <a:t>2353.06 kWh/m²/ans</a:t>
              </a:r>
              <a:endParaRPr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56601F-2D8E-9300-06EA-A8672CD3D32D}"/>
              </a:ext>
            </a:extLst>
          </p:cNvPr>
          <p:cNvGrpSpPr/>
          <p:nvPr/>
        </p:nvGrpSpPr>
        <p:grpSpPr>
          <a:xfrm>
            <a:off x="6849455" y="3423286"/>
            <a:ext cx="2232546" cy="1023994"/>
            <a:chOff x="6967939" y="3439871"/>
            <a:chExt cx="2232546" cy="1023994"/>
          </a:xfrm>
        </p:grpSpPr>
        <p:sp>
          <p:nvSpPr>
            <p:cNvPr id="5" name="Google Shape;949;p32"/>
            <p:cNvSpPr txBox="1"/>
            <p:nvPr/>
          </p:nvSpPr>
          <p:spPr>
            <a:xfrm>
              <a:off x="6990893" y="3439871"/>
              <a:ext cx="1704907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Coût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" name="Google Shape;950;p32"/>
            <p:cNvSpPr txBox="1"/>
            <p:nvPr/>
          </p:nvSpPr>
          <p:spPr>
            <a:xfrm>
              <a:off x="6967939" y="4031865"/>
              <a:ext cx="2232546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 production: </a:t>
              </a:r>
              <a:r>
                <a:rPr lang="fr-FR" sz="1200">
                  <a:solidFill>
                    <a:schemeClr val="dk1"/>
                  </a:solidFill>
                  <a:ea typeface="Roboto"/>
                  <a:sym typeface="Roboto"/>
                </a:rPr>
                <a:t>0.565</a:t>
              </a:r>
              <a:r>
                <a:rPr lang="fr-FR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 DHS/</a:t>
              </a:r>
              <a:r>
                <a:rPr lang="fr-FR" sz="120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Wc</a:t>
              </a:r>
              <a:endParaRPr lang="fr-FR" sz="1200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totale: </a:t>
              </a:r>
              <a:r>
                <a:rPr lang="fr-FR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406,800.0 DHS</a:t>
              </a:r>
              <a:endParaRPr lang="fr-FR" sz="1200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015761-00B6-8F7A-593B-3695EAD9C9BC}"/>
              </a:ext>
            </a:extLst>
          </p:cNvPr>
          <p:cNvGrpSpPr/>
          <p:nvPr/>
        </p:nvGrpSpPr>
        <p:grpSpPr>
          <a:xfrm>
            <a:off x="6811560" y="1440649"/>
            <a:ext cx="2232547" cy="749195"/>
            <a:chOff x="6811560" y="1440649"/>
            <a:chExt cx="2232547" cy="749195"/>
          </a:xfrm>
        </p:grpSpPr>
        <p:sp>
          <p:nvSpPr>
            <p:cNvPr id="11" name="Google Shape;961;p32">
              <a:extLst>
                <a:ext uri="{FF2B5EF4-FFF2-40B4-BE49-F238E27FC236}">
                  <a16:creationId xmlns:a16="http://schemas.microsoft.com/office/drawing/2014/main" id="{3DF410C3-7972-2751-8D6E-ABA7B1B3BCDD}"/>
                </a:ext>
              </a:extLst>
            </p:cNvPr>
            <p:cNvSpPr txBox="1"/>
            <p:nvPr/>
          </p:nvSpPr>
          <p:spPr>
            <a:xfrm>
              <a:off x="6811560" y="1440649"/>
              <a:ext cx="2232547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Pertes en système 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" name="Google Shape;962;p32">
              <a:extLst>
                <a:ext uri="{FF2B5EF4-FFF2-40B4-BE49-F238E27FC236}">
                  <a16:creationId xmlns:a16="http://schemas.microsoft.com/office/drawing/2014/main" id="{051B8481-FC37-A45E-0C4F-E8D778F5202B}"/>
                </a:ext>
              </a:extLst>
            </p:cNvPr>
            <p:cNvSpPr txBox="1"/>
            <p:nvPr/>
          </p:nvSpPr>
          <p:spPr>
            <a:xfrm>
              <a:off x="6835113" y="1757844"/>
              <a:ext cx="1482881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8%</a:t>
              </a:r>
              <a:endParaRPr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2087C60-D9CE-296E-3095-B4CC3B8E335E}"/>
              </a:ext>
            </a:extLst>
          </p:cNvPr>
          <p:cNvSpPr txBox="1"/>
          <p:nvPr/>
        </p:nvSpPr>
        <p:spPr>
          <a:xfrm>
            <a:off x="8486779" y="4750594"/>
            <a:ext cx="41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791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7"/>
          <p:cNvSpPr txBox="1">
            <a:spLocks noGrp="1"/>
          </p:cNvSpPr>
          <p:nvPr>
            <p:ph type="title"/>
          </p:nvPr>
        </p:nvSpPr>
        <p:spPr>
          <a:xfrm>
            <a:off x="267020" y="253321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Etude </a:t>
            </a:r>
            <a:r>
              <a:rPr lang="fr-FR"/>
              <a:t>environnementale </a:t>
            </a:r>
            <a:endParaRPr/>
          </a:p>
        </p:txBody>
      </p:sp>
      <p:sp>
        <p:nvSpPr>
          <p:cNvPr id="1437" name="Google Shape;1437;p37"/>
          <p:cNvSpPr txBox="1"/>
          <p:nvPr/>
        </p:nvSpPr>
        <p:spPr>
          <a:xfrm>
            <a:off x="1150684" y="3291488"/>
            <a:ext cx="6571770" cy="68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/>
              <a:t>Co2=0.5*Fecharbon+0.14*Fegaz+0.2*Fefioul+0.06*Feeolien+0.06*Fehyd+0.04*</a:t>
            </a:r>
            <a:r>
              <a:rPr lang="fr-FR" sz="1200" err="1"/>
              <a:t>Fesolaire</a:t>
            </a:r>
            <a:endParaRPr lang="fr-FR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/>
              <a:t>Donc Co2=730 g CO2/</a:t>
            </a:r>
            <a:r>
              <a:rPr lang="fr-FR" sz="1200" err="1"/>
              <a:t>kWhe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9" name="Google Shape;1439;p37"/>
          <p:cNvSpPr txBox="1"/>
          <p:nvPr/>
        </p:nvSpPr>
        <p:spPr>
          <a:xfrm>
            <a:off x="1150684" y="3611495"/>
            <a:ext cx="5613187" cy="154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200" dirty="0"/>
              <a:t>Le PV produit </a:t>
            </a:r>
            <a:r>
              <a:rPr lang="fr-FR" sz="1200" b="1" dirty="0"/>
              <a:t>55g</a:t>
            </a:r>
            <a:r>
              <a:rPr lang="fr-FR" sz="1200" dirty="0"/>
              <a:t> de </a:t>
            </a:r>
            <a:r>
              <a:rPr lang="fr-FR" sz="1200" b="1" dirty="0"/>
              <a:t>CO2/kWh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200" b="1" dirty="0"/>
              <a:t>1kWhe</a:t>
            </a:r>
            <a:r>
              <a:rPr lang="fr-FR" sz="1200" dirty="0"/>
              <a:t> du réseau émet </a:t>
            </a:r>
            <a:r>
              <a:rPr lang="fr-FR" sz="1200" b="1" dirty="0"/>
              <a:t>0.73 kgCO2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200" dirty="0"/>
              <a:t>Quantité de </a:t>
            </a:r>
            <a:r>
              <a:rPr lang="fr-FR" sz="1200" b="1" dirty="0"/>
              <a:t>CO2</a:t>
            </a:r>
            <a:r>
              <a:rPr lang="fr-FR" sz="1200" dirty="0"/>
              <a:t> qui serait émise par </a:t>
            </a:r>
            <a:r>
              <a:rPr lang="fr-FR" sz="1200" b="1" dirty="0"/>
              <a:t>3.6 GWh </a:t>
            </a:r>
            <a:r>
              <a:rPr lang="fr-FR" sz="1200" dirty="0"/>
              <a:t>réseau = </a:t>
            </a:r>
            <a:r>
              <a:rPr lang="fr-FR" sz="1200" b="1" dirty="0"/>
              <a:t>2606 t de CO2/ans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200" dirty="0"/>
              <a:t>Quantité de </a:t>
            </a:r>
            <a:r>
              <a:rPr lang="fr-FR" sz="1200" b="1" dirty="0"/>
              <a:t>CO2</a:t>
            </a:r>
            <a:r>
              <a:rPr lang="fr-FR" sz="1200" dirty="0"/>
              <a:t> émise par </a:t>
            </a:r>
            <a:r>
              <a:rPr lang="fr-FR" sz="1200" b="1" dirty="0"/>
              <a:t>3.6 GWh</a:t>
            </a:r>
            <a:r>
              <a:rPr lang="fr-FR" sz="1200" dirty="0"/>
              <a:t> solaire = </a:t>
            </a:r>
            <a:r>
              <a:rPr lang="fr-FR" sz="1200" b="1" dirty="0"/>
              <a:t>196 t CO2/ans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200" dirty="0"/>
              <a:t>Emissions évitées= </a:t>
            </a:r>
            <a:r>
              <a:rPr lang="fr-FR" sz="1200" b="1" dirty="0"/>
              <a:t>2606 -196 = 2410 t CO2/ans</a:t>
            </a:r>
            <a:endParaRPr lang="fr-FR" sz="1200" b="1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47CC0-6267-EA44-254A-2F8BD878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4" y="800892"/>
            <a:ext cx="2332104" cy="249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1953D-BDD7-D181-9913-A43CAE4BE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10" y="827293"/>
            <a:ext cx="3765390" cy="250599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5EA5BFE-D9BA-F753-F5A7-C625C55C0645}"/>
              </a:ext>
            </a:extLst>
          </p:cNvPr>
          <p:cNvSpPr txBox="1"/>
          <p:nvPr/>
        </p:nvSpPr>
        <p:spPr>
          <a:xfrm>
            <a:off x="8486779" y="4750594"/>
            <a:ext cx="43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7" grpId="0"/>
      <p:bldP spid="14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318887" y="2093550"/>
            <a:ext cx="2416629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Etude </a:t>
            </a:r>
            <a:r>
              <a:rPr lang="en-US" dirty="0"/>
              <a:t>financière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7ED3C-8197-7A69-E676-58C9F8259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14" y="0"/>
            <a:ext cx="6408486" cy="5143500"/>
          </a:xfrm>
          <a:prstGeom prst="rect">
            <a:avLst/>
          </a:prstGeom>
        </p:spPr>
      </p:pic>
      <p:sp>
        <p:nvSpPr>
          <p:cNvPr id="6" name="Google Shape;228;p29">
            <a:extLst>
              <a:ext uri="{FF2B5EF4-FFF2-40B4-BE49-F238E27FC236}">
                <a16:creationId xmlns:a16="http://schemas.microsoft.com/office/drawing/2014/main" id="{EADE5FBA-92AC-CC84-CEFE-9D7C7CB3D28A}"/>
              </a:ext>
            </a:extLst>
          </p:cNvPr>
          <p:cNvSpPr/>
          <p:nvPr/>
        </p:nvSpPr>
        <p:spPr>
          <a:xfrm rot="10800000">
            <a:off x="966704" y="1161625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phique 223" descr="Argent contour">
            <a:extLst>
              <a:ext uri="{FF2B5EF4-FFF2-40B4-BE49-F238E27FC236}">
                <a16:creationId xmlns:a16="http://schemas.microsoft.com/office/drawing/2014/main" id="{B6EDA75F-6EB2-3B17-2A4B-DB383E291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5" y="1208596"/>
            <a:ext cx="749370" cy="7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 rot="10800000">
            <a:off x="4011478" y="2007737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 rot="10800000">
            <a:off x="5588603" y="2007737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29"/>
          <p:cNvSpPr/>
          <p:nvPr/>
        </p:nvSpPr>
        <p:spPr>
          <a:xfrm rot="10800000">
            <a:off x="7165740" y="2007737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 rot="10800000">
            <a:off x="2434365" y="2007737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 rot="10800000">
            <a:off x="857265" y="2007737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Sommaire</a:t>
            </a:r>
            <a:endParaRPr/>
          </a:p>
        </p:txBody>
      </p:sp>
      <p:grpSp>
        <p:nvGrpSpPr>
          <p:cNvPr id="233" name="Google Shape;233;p29"/>
          <p:cNvGrpSpPr/>
          <p:nvPr/>
        </p:nvGrpSpPr>
        <p:grpSpPr>
          <a:xfrm>
            <a:off x="1094056" y="2212231"/>
            <a:ext cx="546005" cy="522910"/>
            <a:chOff x="1184900" y="345750"/>
            <a:chExt cx="5224925" cy="5003925"/>
          </a:xfrm>
        </p:grpSpPr>
        <p:sp>
          <p:nvSpPr>
            <p:cNvPr id="234" name="Google Shape;234;p29"/>
            <p:cNvSpPr/>
            <p:nvPr/>
          </p:nvSpPr>
          <p:spPr>
            <a:xfrm>
              <a:off x="4595300" y="761100"/>
              <a:ext cx="1074050" cy="897625"/>
            </a:xfrm>
            <a:custGeom>
              <a:avLst/>
              <a:gdLst/>
              <a:ahLst/>
              <a:cxnLst/>
              <a:rect l="l" t="t" r="r" b="b"/>
              <a:pathLst>
                <a:path w="42962" h="35905" extrusionOk="0">
                  <a:moveTo>
                    <a:pt x="22476" y="6123"/>
                  </a:moveTo>
                  <a:cubicBezTo>
                    <a:pt x="27663" y="6123"/>
                    <a:pt x="32458" y="9548"/>
                    <a:pt x="33893" y="14898"/>
                  </a:cubicBezTo>
                  <a:cubicBezTo>
                    <a:pt x="35589" y="21193"/>
                    <a:pt x="31838" y="27685"/>
                    <a:pt x="25542" y="29381"/>
                  </a:cubicBezTo>
                  <a:cubicBezTo>
                    <a:pt x="24513" y="29657"/>
                    <a:pt x="23479" y="29789"/>
                    <a:pt x="22463" y="29789"/>
                  </a:cubicBezTo>
                  <a:cubicBezTo>
                    <a:pt x="17229" y="29789"/>
                    <a:pt x="12447" y="26296"/>
                    <a:pt x="11026" y="20998"/>
                  </a:cubicBezTo>
                  <a:cubicBezTo>
                    <a:pt x="9037" y="13528"/>
                    <a:pt x="14680" y="6123"/>
                    <a:pt x="22476" y="6123"/>
                  </a:cubicBezTo>
                  <a:close/>
                  <a:moveTo>
                    <a:pt x="22502" y="1"/>
                  </a:moveTo>
                  <a:cubicBezTo>
                    <a:pt x="16291" y="1"/>
                    <a:pt x="10244" y="3224"/>
                    <a:pt x="6916" y="8961"/>
                  </a:cubicBezTo>
                  <a:cubicBezTo>
                    <a:pt x="1" y="20965"/>
                    <a:pt x="8776" y="35905"/>
                    <a:pt x="22443" y="35905"/>
                  </a:cubicBezTo>
                  <a:cubicBezTo>
                    <a:pt x="28576" y="35905"/>
                    <a:pt x="34643" y="32741"/>
                    <a:pt x="38003" y="26934"/>
                  </a:cubicBezTo>
                  <a:cubicBezTo>
                    <a:pt x="42961" y="18323"/>
                    <a:pt x="40026" y="7362"/>
                    <a:pt x="31446" y="2404"/>
                  </a:cubicBezTo>
                  <a:cubicBezTo>
                    <a:pt x="28626" y="774"/>
                    <a:pt x="25545" y="1"/>
                    <a:pt x="22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387350" y="739600"/>
              <a:ext cx="241425" cy="190900"/>
            </a:xfrm>
            <a:custGeom>
              <a:avLst/>
              <a:gdLst/>
              <a:ahLst/>
              <a:cxnLst/>
              <a:rect l="l" t="t" r="r" b="b"/>
              <a:pathLst>
                <a:path w="9657" h="7636" extrusionOk="0">
                  <a:moveTo>
                    <a:pt x="3528" y="1"/>
                  </a:moveTo>
                  <a:cubicBezTo>
                    <a:pt x="2467" y="1"/>
                    <a:pt x="1421" y="546"/>
                    <a:pt x="849" y="1535"/>
                  </a:cubicBezTo>
                  <a:cubicBezTo>
                    <a:pt x="1" y="3003"/>
                    <a:pt x="490" y="4895"/>
                    <a:pt x="1991" y="5711"/>
                  </a:cubicBezTo>
                  <a:cubicBezTo>
                    <a:pt x="4274" y="6983"/>
                    <a:pt x="4861" y="7635"/>
                    <a:pt x="6166" y="7635"/>
                  </a:cubicBezTo>
                  <a:cubicBezTo>
                    <a:pt x="7210" y="7635"/>
                    <a:pt x="8254" y="7113"/>
                    <a:pt x="8808" y="6135"/>
                  </a:cubicBezTo>
                  <a:cubicBezTo>
                    <a:pt x="9656" y="4667"/>
                    <a:pt x="9167" y="2775"/>
                    <a:pt x="7699" y="1959"/>
                  </a:cubicBezTo>
                  <a:lnTo>
                    <a:pt x="5024" y="394"/>
                  </a:lnTo>
                  <a:cubicBezTo>
                    <a:pt x="4557" y="128"/>
                    <a:pt x="4041" y="1"/>
                    <a:pt x="3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4387350" y="1488475"/>
              <a:ext cx="241425" cy="191250"/>
            </a:xfrm>
            <a:custGeom>
              <a:avLst/>
              <a:gdLst/>
              <a:ahLst/>
              <a:cxnLst/>
              <a:rect l="l" t="t" r="r" b="b"/>
              <a:pathLst>
                <a:path w="9657" h="7650" extrusionOk="0">
                  <a:moveTo>
                    <a:pt x="6172" y="1"/>
                  </a:moveTo>
                  <a:cubicBezTo>
                    <a:pt x="5650" y="1"/>
                    <a:pt x="5120" y="135"/>
                    <a:pt x="4633" y="416"/>
                  </a:cubicBezTo>
                  <a:lnTo>
                    <a:pt x="1991" y="1949"/>
                  </a:lnTo>
                  <a:cubicBezTo>
                    <a:pt x="523" y="2798"/>
                    <a:pt x="1" y="4657"/>
                    <a:pt x="849" y="6125"/>
                  </a:cubicBezTo>
                  <a:cubicBezTo>
                    <a:pt x="1416" y="7106"/>
                    <a:pt x="2448" y="7649"/>
                    <a:pt x="3499" y="7649"/>
                  </a:cubicBezTo>
                  <a:cubicBezTo>
                    <a:pt x="4021" y="7649"/>
                    <a:pt x="4548" y="7515"/>
                    <a:pt x="5024" y="7234"/>
                  </a:cubicBezTo>
                  <a:lnTo>
                    <a:pt x="7699" y="5701"/>
                  </a:lnTo>
                  <a:cubicBezTo>
                    <a:pt x="9167" y="4853"/>
                    <a:pt x="9656" y="2993"/>
                    <a:pt x="8808" y="1525"/>
                  </a:cubicBezTo>
                  <a:cubicBezTo>
                    <a:pt x="8242" y="545"/>
                    <a:pt x="7223" y="1"/>
                    <a:pt x="6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5080525" y="1843825"/>
              <a:ext cx="153350" cy="230000"/>
            </a:xfrm>
            <a:custGeom>
              <a:avLst/>
              <a:gdLst/>
              <a:ahLst/>
              <a:cxnLst/>
              <a:rect l="l" t="t" r="r" b="b"/>
              <a:pathLst>
                <a:path w="6134" h="9200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6133"/>
                  </a:lnTo>
                  <a:cubicBezTo>
                    <a:pt x="1" y="7829"/>
                    <a:pt x="1371" y="9199"/>
                    <a:pt x="3067" y="9199"/>
                  </a:cubicBezTo>
                  <a:cubicBezTo>
                    <a:pt x="4763" y="9199"/>
                    <a:pt x="6133" y="7829"/>
                    <a:pt x="6133" y="6133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5684825" y="1488475"/>
              <a:ext cx="241400" cy="191450"/>
            </a:xfrm>
            <a:custGeom>
              <a:avLst/>
              <a:gdLst/>
              <a:ahLst/>
              <a:cxnLst/>
              <a:rect l="l" t="t" r="r" b="b"/>
              <a:pathLst>
                <a:path w="9656" h="7658" extrusionOk="0">
                  <a:moveTo>
                    <a:pt x="3499" y="1"/>
                  </a:moveTo>
                  <a:cubicBezTo>
                    <a:pt x="2448" y="1"/>
                    <a:pt x="1415" y="545"/>
                    <a:pt x="848" y="1525"/>
                  </a:cubicBezTo>
                  <a:cubicBezTo>
                    <a:pt x="0" y="2993"/>
                    <a:pt x="489" y="4885"/>
                    <a:pt x="1990" y="5701"/>
                  </a:cubicBezTo>
                  <a:cubicBezTo>
                    <a:pt x="4273" y="6973"/>
                    <a:pt x="4860" y="7658"/>
                    <a:pt x="6165" y="7658"/>
                  </a:cubicBezTo>
                  <a:cubicBezTo>
                    <a:pt x="7209" y="7658"/>
                    <a:pt x="8253" y="7103"/>
                    <a:pt x="8807" y="6125"/>
                  </a:cubicBezTo>
                  <a:cubicBezTo>
                    <a:pt x="9656" y="4657"/>
                    <a:pt x="9166" y="2798"/>
                    <a:pt x="7698" y="1949"/>
                  </a:cubicBezTo>
                  <a:lnTo>
                    <a:pt x="5024" y="416"/>
                  </a:lnTo>
                  <a:cubicBezTo>
                    <a:pt x="4547" y="135"/>
                    <a:pt x="4021" y="1"/>
                    <a:pt x="3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5684825" y="739600"/>
              <a:ext cx="241400" cy="191500"/>
            </a:xfrm>
            <a:custGeom>
              <a:avLst/>
              <a:gdLst/>
              <a:ahLst/>
              <a:cxnLst/>
              <a:rect l="l" t="t" r="r" b="b"/>
              <a:pathLst>
                <a:path w="9656" h="7660" extrusionOk="0">
                  <a:moveTo>
                    <a:pt x="6143" y="1"/>
                  </a:moveTo>
                  <a:cubicBezTo>
                    <a:pt x="5630" y="1"/>
                    <a:pt x="5110" y="128"/>
                    <a:pt x="4632" y="394"/>
                  </a:cubicBezTo>
                  <a:lnTo>
                    <a:pt x="1990" y="1959"/>
                  </a:lnTo>
                  <a:cubicBezTo>
                    <a:pt x="522" y="2775"/>
                    <a:pt x="0" y="4667"/>
                    <a:pt x="848" y="6135"/>
                  </a:cubicBezTo>
                  <a:cubicBezTo>
                    <a:pt x="1415" y="7116"/>
                    <a:pt x="2448" y="7659"/>
                    <a:pt x="3499" y="7659"/>
                  </a:cubicBezTo>
                  <a:cubicBezTo>
                    <a:pt x="4021" y="7659"/>
                    <a:pt x="4547" y="7525"/>
                    <a:pt x="5024" y="7244"/>
                  </a:cubicBezTo>
                  <a:lnTo>
                    <a:pt x="7698" y="5711"/>
                  </a:lnTo>
                  <a:cubicBezTo>
                    <a:pt x="9166" y="4863"/>
                    <a:pt x="9656" y="3003"/>
                    <a:pt x="8807" y="1535"/>
                  </a:cubicBezTo>
                  <a:cubicBezTo>
                    <a:pt x="8236" y="546"/>
                    <a:pt x="7204" y="1"/>
                    <a:pt x="6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5080525" y="345750"/>
              <a:ext cx="153350" cy="230000"/>
            </a:xfrm>
            <a:custGeom>
              <a:avLst/>
              <a:gdLst/>
              <a:ahLst/>
              <a:cxnLst/>
              <a:rect l="l" t="t" r="r" b="b"/>
              <a:pathLst>
                <a:path w="6134" h="9200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6133"/>
                  </a:lnTo>
                  <a:cubicBezTo>
                    <a:pt x="1" y="7830"/>
                    <a:pt x="1371" y="9200"/>
                    <a:pt x="3067" y="9200"/>
                  </a:cubicBezTo>
                  <a:cubicBezTo>
                    <a:pt x="4763" y="9200"/>
                    <a:pt x="6133" y="7830"/>
                    <a:pt x="6133" y="6133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5062600" y="4411400"/>
              <a:ext cx="402050" cy="637625"/>
            </a:xfrm>
            <a:custGeom>
              <a:avLst/>
              <a:gdLst/>
              <a:ahLst/>
              <a:cxnLst/>
              <a:rect l="l" t="t" r="r" b="b"/>
              <a:pathLst>
                <a:path w="16082" h="25505" extrusionOk="0">
                  <a:moveTo>
                    <a:pt x="8958" y="0"/>
                  </a:moveTo>
                  <a:cubicBezTo>
                    <a:pt x="7877" y="0"/>
                    <a:pt x="6824" y="585"/>
                    <a:pt x="6263" y="1616"/>
                  </a:cubicBezTo>
                  <a:lnTo>
                    <a:pt x="1077" y="11304"/>
                  </a:lnTo>
                  <a:cubicBezTo>
                    <a:pt x="0" y="13326"/>
                    <a:pt x="1468" y="15805"/>
                    <a:pt x="3784" y="15805"/>
                  </a:cubicBezTo>
                  <a:lnTo>
                    <a:pt x="7209" y="15805"/>
                  </a:lnTo>
                  <a:lnTo>
                    <a:pt x="4436" y="20992"/>
                  </a:lnTo>
                  <a:cubicBezTo>
                    <a:pt x="3621" y="22493"/>
                    <a:pt x="4175" y="24352"/>
                    <a:pt x="5676" y="25135"/>
                  </a:cubicBezTo>
                  <a:cubicBezTo>
                    <a:pt x="6139" y="25386"/>
                    <a:pt x="6632" y="25504"/>
                    <a:pt x="7118" y="25504"/>
                  </a:cubicBezTo>
                  <a:cubicBezTo>
                    <a:pt x="8207" y="25504"/>
                    <a:pt x="9255" y="24910"/>
                    <a:pt x="9819" y="23895"/>
                  </a:cubicBezTo>
                  <a:lnTo>
                    <a:pt x="15005" y="14207"/>
                  </a:lnTo>
                  <a:cubicBezTo>
                    <a:pt x="16082" y="12152"/>
                    <a:pt x="14614" y="9706"/>
                    <a:pt x="12298" y="9706"/>
                  </a:cubicBezTo>
                  <a:lnTo>
                    <a:pt x="8873" y="9706"/>
                  </a:lnTo>
                  <a:lnTo>
                    <a:pt x="11678" y="4519"/>
                  </a:lnTo>
                  <a:cubicBezTo>
                    <a:pt x="12461" y="3018"/>
                    <a:pt x="11906" y="1159"/>
                    <a:pt x="10406" y="376"/>
                  </a:cubicBezTo>
                  <a:cubicBezTo>
                    <a:pt x="9947" y="121"/>
                    <a:pt x="9449" y="0"/>
                    <a:pt x="8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1184900" y="1483375"/>
              <a:ext cx="5224925" cy="3866300"/>
            </a:xfrm>
            <a:custGeom>
              <a:avLst/>
              <a:gdLst/>
              <a:ahLst/>
              <a:cxnLst/>
              <a:rect l="l" t="t" r="r" b="b"/>
              <a:pathLst>
                <a:path w="208997" h="154652" extrusionOk="0">
                  <a:moveTo>
                    <a:pt x="48245" y="6133"/>
                  </a:moveTo>
                  <a:lnTo>
                    <a:pt x="46745" y="23813"/>
                  </a:lnTo>
                  <a:lnTo>
                    <a:pt x="24824" y="23813"/>
                  </a:lnTo>
                  <a:lnTo>
                    <a:pt x="29359" y="6133"/>
                  </a:lnTo>
                  <a:close/>
                  <a:moveTo>
                    <a:pt x="73395" y="6133"/>
                  </a:moveTo>
                  <a:lnTo>
                    <a:pt x="74896" y="23813"/>
                  </a:lnTo>
                  <a:lnTo>
                    <a:pt x="52877" y="23813"/>
                  </a:lnTo>
                  <a:lnTo>
                    <a:pt x="54411" y="6133"/>
                  </a:lnTo>
                  <a:close/>
                  <a:moveTo>
                    <a:pt x="98415" y="6133"/>
                  </a:moveTo>
                  <a:lnTo>
                    <a:pt x="102949" y="23813"/>
                  </a:lnTo>
                  <a:lnTo>
                    <a:pt x="81028" y="23813"/>
                  </a:lnTo>
                  <a:lnTo>
                    <a:pt x="79528" y="6133"/>
                  </a:lnTo>
                  <a:close/>
                  <a:moveTo>
                    <a:pt x="46223" y="29913"/>
                  </a:moveTo>
                  <a:lnTo>
                    <a:pt x="44722" y="47593"/>
                  </a:lnTo>
                  <a:lnTo>
                    <a:pt x="18757" y="47593"/>
                  </a:lnTo>
                  <a:lnTo>
                    <a:pt x="23259" y="29913"/>
                  </a:lnTo>
                  <a:close/>
                  <a:moveTo>
                    <a:pt x="75418" y="29913"/>
                  </a:moveTo>
                  <a:lnTo>
                    <a:pt x="76918" y="47593"/>
                  </a:lnTo>
                  <a:lnTo>
                    <a:pt x="50855" y="47593"/>
                  </a:lnTo>
                  <a:lnTo>
                    <a:pt x="52356" y="29913"/>
                  </a:lnTo>
                  <a:close/>
                  <a:moveTo>
                    <a:pt x="104515" y="29913"/>
                  </a:moveTo>
                  <a:lnTo>
                    <a:pt x="109049" y="47593"/>
                  </a:lnTo>
                  <a:lnTo>
                    <a:pt x="83051" y="47593"/>
                  </a:lnTo>
                  <a:lnTo>
                    <a:pt x="81550" y="29913"/>
                  </a:lnTo>
                  <a:close/>
                  <a:moveTo>
                    <a:pt x="44201" y="53725"/>
                  </a:moveTo>
                  <a:lnTo>
                    <a:pt x="42700" y="71373"/>
                  </a:lnTo>
                  <a:lnTo>
                    <a:pt x="12657" y="71373"/>
                  </a:lnTo>
                  <a:lnTo>
                    <a:pt x="17191" y="53725"/>
                  </a:lnTo>
                  <a:close/>
                  <a:moveTo>
                    <a:pt x="77440" y="53725"/>
                  </a:moveTo>
                  <a:lnTo>
                    <a:pt x="78941" y="71373"/>
                  </a:lnTo>
                  <a:lnTo>
                    <a:pt x="48833" y="71373"/>
                  </a:lnTo>
                  <a:lnTo>
                    <a:pt x="50333" y="53725"/>
                  </a:lnTo>
                  <a:close/>
                  <a:moveTo>
                    <a:pt x="110615" y="53693"/>
                  </a:moveTo>
                  <a:lnTo>
                    <a:pt x="115116" y="71373"/>
                  </a:lnTo>
                  <a:lnTo>
                    <a:pt x="85106" y="71373"/>
                  </a:lnTo>
                  <a:lnTo>
                    <a:pt x="83573" y="53693"/>
                  </a:lnTo>
                  <a:close/>
                  <a:moveTo>
                    <a:pt x="136123" y="68437"/>
                  </a:moveTo>
                  <a:cubicBezTo>
                    <a:pt x="136711" y="68437"/>
                    <a:pt x="137200" y="68926"/>
                    <a:pt x="137200" y="69546"/>
                  </a:cubicBezTo>
                  <a:lnTo>
                    <a:pt x="137200" y="77147"/>
                  </a:lnTo>
                  <a:cubicBezTo>
                    <a:pt x="133416" y="77603"/>
                    <a:pt x="130480" y="80833"/>
                    <a:pt x="130480" y="84714"/>
                  </a:cubicBezTo>
                  <a:lnTo>
                    <a:pt x="130480" y="91923"/>
                  </a:lnTo>
                  <a:lnTo>
                    <a:pt x="126696" y="91923"/>
                  </a:lnTo>
                  <a:lnTo>
                    <a:pt x="120694" y="68437"/>
                  </a:lnTo>
                  <a:close/>
                  <a:moveTo>
                    <a:pt x="142419" y="83214"/>
                  </a:moveTo>
                  <a:cubicBezTo>
                    <a:pt x="143234" y="83214"/>
                    <a:pt x="143920" y="83866"/>
                    <a:pt x="143920" y="84714"/>
                  </a:cubicBezTo>
                  <a:lnTo>
                    <a:pt x="143920" y="91923"/>
                  </a:lnTo>
                  <a:lnTo>
                    <a:pt x="136613" y="91923"/>
                  </a:lnTo>
                  <a:lnTo>
                    <a:pt x="136613" y="84714"/>
                  </a:lnTo>
                  <a:cubicBezTo>
                    <a:pt x="136613" y="83899"/>
                    <a:pt x="137298" y="83214"/>
                    <a:pt x="138113" y="83214"/>
                  </a:cubicBezTo>
                  <a:close/>
                  <a:moveTo>
                    <a:pt x="177714" y="45668"/>
                  </a:moveTo>
                  <a:cubicBezTo>
                    <a:pt x="180617" y="45668"/>
                    <a:pt x="182965" y="48050"/>
                    <a:pt x="182965" y="50953"/>
                  </a:cubicBezTo>
                  <a:lnTo>
                    <a:pt x="182965" y="77147"/>
                  </a:lnTo>
                  <a:cubicBezTo>
                    <a:pt x="179214" y="77603"/>
                    <a:pt x="176246" y="80833"/>
                    <a:pt x="176246" y="84714"/>
                  </a:cubicBezTo>
                  <a:lnTo>
                    <a:pt x="176246" y="91923"/>
                  </a:lnTo>
                  <a:lnTo>
                    <a:pt x="150052" y="91923"/>
                  </a:lnTo>
                  <a:lnTo>
                    <a:pt x="150052" y="84714"/>
                  </a:lnTo>
                  <a:cubicBezTo>
                    <a:pt x="150052" y="80833"/>
                    <a:pt x="147116" y="77603"/>
                    <a:pt x="143332" y="77147"/>
                  </a:cubicBezTo>
                  <a:lnTo>
                    <a:pt x="143332" y="69546"/>
                  </a:lnTo>
                  <a:cubicBezTo>
                    <a:pt x="143332" y="65566"/>
                    <a:pt x="140103" y="62304"/>
                    <a:pt x="136123" y="62304"/>
                  </a:cubicBezTo>
                  <a:lnTo>
                    <a:pt x="119128" y="62304"/>
                  </a:lnTo>
                  <a:lnTo>
                    <a:pt x="114855" y="45668"/>
                  </a:lnTo>
                  <a:close/>
                  <a:moveTo>
                    <a:pt x="188185" y="83214"/>
                  </a:moveTo>
                  <a:cubicBezTo>
                    <a:pt x="189000" y="83214"/>
                    <a:pt x="189685" y="83899"/>
                    <a:pt x="189685" y="84714"/>
                  </a:cubicBezTo>
                  <a:lnTo>
                    <a:pt x="189685" y="91923"/>
                  </a:lnTo>
                  <a:lnTo>
                    <a:pt x="182378" y="91923"/>
                  </a:lnTo>
                  <a:lnTo>
                    <a:pt x="182378" y="84714"/>
                  </a:lnTo>
                  <a:cubicBezTo>
                    <a:pt x="182378" y="83899"/>
                    <a:pt x="183063" y="83214"/>
                    <a:pt x="183879" y="83214"/>
                  </a:cubicBezTo>
                  <a:close/>
                  <a:moveTo>
                    <a:pt x="42178" y="77505"/>
                  </a:moveTo>
                  <a:lnTo>
                    <a:pt x="40678" y="95185"/>
                  </a:lnTo>
                  <a:lnTo>
                    <a:pt x="6557" y="95185"/>
                  </a:lnTo>
                  <a:lnTo>
                    <a:pt x="11091" y="77505"/>
                  </a:lnTo>
                  <a:close/>
                  <a:moveTo>
                    <a:pt x="79463" y="77505"/>
                  </a:moveTo>
                  <a:lnTo>
                    <a:pt x="80996" y="95185"/>
                  </a:lnTo>
                  <a:lnTo>
                    <a:pt x="46810" y="95185"/>
                  </a:lnTo>
                  <a:lnTo>
                    <a:pt x="48311" y="77505"/>
                  </a:lnTo>
                  <a:close/>
                  <a:moveTo>
                    <a:pt x="116682" y="77505"/>
                  </a:moveTo>
                  <a:lnTo>
                    <a:pt x="121216" y="95185"/>
                  </a:lnTo>
                  <a:lnTo>
                    <a:pt x="87128" y="95185"/>
                  </a:lnTo>
                  <a:lnTo>
                    <a:pt x="85595" y="77505"/>
                  </a:lnTo>
                  <a:close/>
                  <a:moveTo>
                    <a:pt x="202864" y="98023"/>
                  </a:moveTo>
                  <a:lnTo>
                    <a:pt x="202864" y="105102"/>
                  </a:lnTo>
                  <a:lnTo>
                    <a:pt x="123434" y="105102"/>
                  </a:lnTo>
                  <a:lnTo>
                    <a:pt x="123434" y="101155"/>
                  </a:lnTo>
                  <a:cubicBezTo>
                    <a:pt x="124609" y="100894"/>
                    <a:pt x="125652" y="100209"/>
                    <a:pt x="126435" y="99230"/>
                  </a:cubicBezTo>
                  <a:cubicBezTo>
                    <a:pt x="126729" y="98871"/>
                    <a:pt x="126957" y="98447"/>
                    <a:pt x="127120" y="98023"/>
                  </a:cubicBezTo>
                  <a:close/>
                  <a:moveTo>
                    <a:pt x="101024" y="101285"/>
                  </a:moveTo>
                  <a:lnTo>
                    <a:pt x="101024" y="148519"/>
                  </a:lnTo>
                  <a:lnTo>
                    <a:pt x="94664" y="148519"/>
                  </a:lnTo>
                  <a:lnTo>
                    <a:pt x="94664" y="101285"/>
                  </a:lnTo>
                  <a:close/>
                  <a:moveTo>
                    <a:pt x="29032" y="1"/>
                  </a:moveTo>
                  <a:cubicBezTo>
                    <a:pt x="26423" y="1"/>
                    <a:pt x="24139" y="1762"/>
                    <a:pt x="23487" y="4306"/>
                  </a:cubicBezTo>
                  <a:lnTo>
                    <a:pt x="392" y="94631"/>
                  </a:lnTo>
                  <a:cubicBezTo>
                    <a:pt x="1" y="96262"/>
                    <a:pt x="327" y="97925"/>
                    <a:pt x="1338" y="99230"/>
                  </a:cubicBezTo>
                  <a:cubicBezTo>
                    <a:pt x="2382" y="100535"/>
                    <a:pt x="3915" y="101285"/>
                    <a:pt x="5579" y="101285"/>
                  </a:cubicBezTo>
                  <a:lnTo>
                    <a:pt x="17844" y="101285"/>
                  </a:lnTo>
                  <a:lnTo>
                    <a:pt x="17844" y="124119"/>
                  </a:lnTo>
                  <a:cubicBezTo>
                    <a:pt x="17844" y="125815"/>
                    <a:pt x="19214" y="127185"/>
                    <a:pt x="20877" y="127185"/>
                  </a:cubicBezTo>
                  <a:cubicBezTo>
                    <a:pt x="22574" y="127185"/>
                    <a:pt x="23944" y="125815"/>
                    <a:pt x="23944" y="124119"/>
                  </a:cubicBezTo>
                  <a:lnTo>
                    <a:pt x="23944" y="101285"/>
                  </a:lnTo>
                  <a:lnTo>
                    <a:pt x="30305" y="101285"/>
                  </a:lnTo>
                  <a:lnTo>
                    <a:pt x="30305" y="148519"/>
                  </a:lnTo>
                  <a:lnTo>
                    <a:pt x="23944" y="148519"/>
                  </a:lnTo>
                  <a:lnTo>
                    <a:pt x="23944" y="138407"/>
                  </a:lnTo>
                  <a:cubicBezTo>
                    <a:pt x="23944" y="136710"/>
                    <a:pt x="22574" y="135340"/>
                    <a:pt x="20877" y="135340"/>
                  </a:cubicBezTo>
                  <a:cubicBezTo>
                    <a:pt x="19214" y="135340"/>
                    <a:pt x="17844" y="136710"/>
                    <a:pt x="17844" y="138407"/>
                  </a:cubicBezTo>
                  <a:lnTo>
                    <a:pt x="17844" y="150345"/>
                  </a:lnTo>
                  <a:cubicBezTo>
                    <a:pt x="17844" y="152727"/>
                    <a:pt x="19768" y="154651"/>
                    <a:pt x="22150" y="154651"/>
                  </a:cubicBezTo>
                  <a:lnTo>
                    <a:pt x="32131" y="154651"/>
                  </a:lnTo>
                  <a:cubicBezTo>
                    <a:pt x="34480" y="154651"/>
                    <a:pt x="36437" y="152727"/>
                    <a:pt x="36437" y="150345"/>
                  </a:cubicBezTo>
                  <a:lnTo>
                    <a:pt x="36437" y="101285"/>
                  </a:lnTo>
                  <a:lnTo>
                    <a:pt x="88564" y="101285"/>
                  </a:lnTo>
                  <a:lnTo>
                    <a:pt x="88564" y="150345"/>
                  </a:lnTo>
                  <a:cubicBezTo>
                    <a:pt x="88564" y="152727"/>
                    <a:pt x="90488" y="154651"/>
                    <a:pt x="92869" y="154651"/>
                  </a:cubicBezTo>
                  <a:lnTo>
                    <a:pt x="102851" y="154651"/>
                  </a:lnTo>
                  <a:cubicBezTo>
                    <a:pt x="105200" y="154651"/>
                    <a:pt x="107157" y="152727"/>
                    <a:pt x="107157" y="150345"/>
                  </a:cubicBezTo>
                  <a:lnTo>
                    <a:pt x="107157" y="101285"/>
                  </a:lnTo>
                  <a:lnTo>
                    <a:pt x="117302" y="101285"/>
                  </a:lnTo>
                  <a:lnTo>
                    <a:pt x="117302" y="105982"/>
                  </a:lnTo>
                  <a:cubicBezTo>
                    <a:pt x="117302" y="108853"/>
                    <a:pt x="119650" y="111202"/>
                    <a:pt x="122553" y="111202"/>
                  </a:cubicBezTo>
                  <a:lnTo>
                    <a:pt x="125489" y="111202"/>
                  </a:lnTo>
                  <a:lnTo>
                    <a:pt x="125489" y="149400"/>
                  </a:lnTo>
                  <a:cubicBezTo>
                    <a:pt x="125489" y="152303"/>
                    <a:pt x="127838" y="154651"/>
                    <a:pt x="130741" y="154651"/>
                  </a:cubicBezTo>
                  <a:lnTo>
                    <a:pt x="195557" y="154651"/>
                  </a:lnTo>
                  <a:cubicBezTo>
                    <a:pt x="198460" y="154651"/>
                    <a:pt x="200809" y="152303"/>
                    <a:pt x="200809" y="149400"/>
                  </a:cubicBezTo>
                  <a:lnTo>
                    <a:pt x="200809" y="138929"/>
                  </a:lnTo>
                  <a:cubicBezTo>
                    <a:pt x="200809" y="137232"/>
                    <a:pt x="199439" y="135862"/>
                    <a:pt x="197742" y="135862"/>
                  </a:cubicBezTo>
                  <a:cubicBezTo>
                    <a:pt x="196046" y="135862"/>
                    <a:pt x="194676" y="137232"/>
                    <a:pt x="194676" y="138929"/>
                  </a:cubicBezTo>
                  <a:lnTo>
                    <a:pt x="194676" y="148519"/>
                  </a:lnTo>
                  <a:lnTo>
                    <a:pt x="131622" y="148519"/>
                  </a:lnTo>
                  <a:lnTo>
                    <a:pt x="131622" y="111202"/>
                  </a:lnTo>
                  <a:lnTo>
                    <a:pt x="194676" y="111202"/>
                  </a:lnTo>
                  <a:lnTo>
                    <a:pt x="194676" y="124641"/>
                  </a:lnTo>
                  <a:cubicBezTo>
                    <a:pt x="194676" y="126337"/>
                    <a:pt x="196046" y="127707"/>
                    <a:pt x="197742" y="127707"/>
                  </a:cubicBezTo>
                  <a:cubicBezTo>
                    <a:pt x="199439" y="127707"/>
                    <a:pt x="200809" y="126337"/>
                    <a:pt x="200809" y="124641"/>
                  </a:cubicBezTo>
                  <a:lnTo>
                    <a:pt x="200809" y="111202"/>
                  </a:lnTo>
                  <a:lnTo>
                    <a:pt x="203744" y="111202"/>
                  </a:lnTo>
                  <a:cubicBezTo>
                    <a:pt x="206648" y="111202"/>
                    <a:pt x="208996" y="108853"/>
                    <a:pt x="208996" y="105982"/>
                  </a:cubicBezTo>
                  <a:lnTo>
                    <a:pt x="208996" y="97142"/>
                  </a:lnTo>
                  <a:cubicBezTo>
                    <a:pt x="208996" y="94272"/>
                    <a:pt x="206648" y="91923"/>
                    <a:pt x="203777" y="91923"/>
                  </a:cubicBezTo>
                  <a:lnTo>
                    <a:pt x="195818" y="91923"/>
                  </a:lnTo>
                  <a:lnTo>
                    <a:pt x="195818" y="84714"/>
                  </a:lnTo>
                  <a:cubicBezTo>
                    <a:pt x="195818" y="80833"/>
                    <a:pt x="192882" y="77603"/>
                    <a:pt x="189098" y="77147"/>
                  </a:cubicBezTo>
                  <a:lnTo>
                    <a:pt x="189098" y="50920"/>
                  </a:lnTo>
                  <a:cubicBezTo>
                    <a:pt x="189098" y="44657"/>
                    <a:pt x="183977" y="39568"/>
                    <a:pt x="177714" y="39568"/>
                  </a:cubicBezTo>
                  <a:lnTo>
                    <a:pt x="113289" y="39568"/>
                  </a:lnTo>
                  <a:lnTo>
                    <a:pt x="104286" y="4306"/>
                  </a:lnTo>
                  <a:cubicBezTo>
                    <a:pt x="103634" y="1762"/>
                    <a:pt x="101351" y="1"/>
                    <a:pt x="9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9"/>
          <p:cNvGrpSpPr/>
          <p:nvPr/>
        </p:nvGrpSpPr>
        <p:grpSpPr>
          <a:xfrm>
            <a:off x="7421565" y="2212482"/>
            <a:ext cx="498771" cy="522434"/>
            <a:chOff x="1308850" y="238200"/>
            <a:chExt cx="4982725" cy="5219125"/>
          </a:xfrm>
        </p:grpSpPr>
        <p:sp>
          <p:nvSpPr>
            <p:cNvPr id="259" name="Google Shape;259;p29"/>
            <p:cNvSpPr/>
            <p:nvPr/>
          </p:nvSpPr>
          <p:spPr>
            <a:xfrm>
              <a:off x="3292150" y="238200"/>
              <a:ext cx="1266500" cy="1616250"/>
            </a:xfrm>
            <a:custGeom>
              <a:avLst/>
              <a:gdLst/>
              <a:ahLst/>
              <a:cxnLst/>
              <a:rect l="l" t="t" r="r" b="b"/>
              <a:pathLst>
                <a:path w="50660" h="64650" extrusionOk="0">
                  <a:moveTo>
                    <a:pt x="29163" y="7271"/>
                  </a:moveTo>
                  <a:lnTo>
                    <a:pt x="29163" y="26876"/>
                  </a:lnTo>
                  <a:cubicBezTo>
                    <a:pt x="29163" y="29387"/>
                    <a:pt x="31218" y="31443"/>
                    <a:pt x="33729" y="31443"/>
                  </a:cubicBezTo>
                  <a:lnTo>
                    <a:pt x="42341" y="31443"/>
                  </a:lnTo>
                  <a:lnTo>
                    <a:pt x="20062" y="57343"/>
                  </a:lnTo>
                  <a:lnTo>
                    <a:pt x="20062" y="37738"/>
                  </a:lnTo>
                  <a:cubicBezTo>
                    <a:pt x="20062" y="35226"/>
                    <a:pt x="18039" y="33204"/>
                    <a:pt x="15527" y="33204"/>
                  </a:cubicBezTo>
                  <a:lnTo>
                    <a:pt x="6883" y="33204"/>
                  </a:lnTo>
                  <a:lnTo>
                    <a:pt x="29163" y="7271"/>
                  </a:lnTo>
                  <a:close/>
                  <a:moveTo>
                    <a:pt x="29817" y="0"/>
                  </a:moveTo>
                  <a:cubicBezTo>
                    <a:pt x="28279" y="0"/>
                    <a:pt x="26797" y="668"/>
                    <a:pt x="25737" y="1889"/>
                  </a:cubicBezTo>
                  <a:lnTo>
                    <a:pt x="1827" y="29714"/>
                  </a:lnTo>
                  <a:cubicBezTo>
                    <a:pt x="327" y="31443"/>
                    <a:pt x="0" y="33824"/>
                    <a:pt x="946" y="35911"/>
                  </a:cubicBezTo>
                  <a:cubicBezTo>
                    <a:pt x="1892" y="37999"/>
                    <a:pt x="3947" y="39304"/>
                    <a:pt x="6231" y="39304"/>
                  </a:cubicBezTo>
                  <a:lnTo>
                    <a:pt x="13962" y="39304"/>
                  </a:lnTo>
                  <a:lnTo>
                    <a:pt x="13962" y="59202"/>
                  </a:lnTo>
                  <a:cubicBezTo>
                    <a:pt x="13962" y="62504"/>
                    <a:pt x="16667" y="64650"/>
                    <a:pt x="19457" y="64650"/>
                  </a:cubicBezTo>
                  <a:cubicBezTo>
                    <a:pt x="20912" y="64650"/>
                    <a:pt x="22390" y="64066"/>
                    <a:pt x="23519" y="62758"/>
                  </a:cubicBezTo>
                  <a:lnTo>
                    <a:pt x="47397" y="34933"/>
                  </a:lnTo>
                  <a:cubicBezTo>
                    <a:pt x="50659" y="31149"/>
                    <a:pt x="47984" y="25343"/>
                    <a:pt x="42993" y="25343"/>
                  </a:cubicBezTo>
                  <a:lnTo>
                    <a:pt x="35295" y="25343"/>
                  </a:lnTo>
                  <a:lnTo>
                    <a:pt x="35295" y="5445"/>
                  </a:lnTo>
                  <a:cubicBezTo>
                    <a:pt x="35295" y="3129"/>
                    <a:pt x="33892" y="1139"/>
                    <a:pt x="31740" y="356"/>
                  </a:cubicBezTo>
                  <a:cubicBezTo>
                    <a:pt x="31107" y="116"/>
                    <a:pt x="30457" y="0"/>
                    <a:pt x="29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1308850" y="1994700"/>
              <a:ext cx="4982725" cy="3462625"/>
            </a:xfrm>
            <a:custGeom>
              <a:avLst/>
              <a:gdLst/>
              <a:ahLst/>
              <a:cxnLst/>
              <a:rect l="l" t="t" r="r" b="b"/>
              <a:pathLst>
                <a:path w="199309" h="138505" extrusionOk="0">
                  <a:moveTo>
                    <a:pt x="143594" y="15658"/>
                  </a:moveTo>
                  <a:lnTo>
                    <a:pt x="143594" y="22508"/>
                  </a:lnTo>
                  <a:lnTo>
                    <a:pt x="55716" y="22508"/>
                  </a:lnTo>
                  <a:lnTo>
                    <a:pt x="55716" y="15658"/>
                  </a:lnTo>
                  <a:close/>
                  <a:moveTo>
                    <a:pt x="143594" y="28608"/>
                  </a:moveTo>
                  <a:lnTo>
                    <a:pt x="143594" y="50104"/>
                  </a:lnTo>
                  <a:lnTo>
                    <a:pt x="55716" y="50104"/>
                  </a:lnTo>
                  <a:lnTo>
                    <a:pt x="55716" y="28608"/>
                  </a:lnTo>
                  <a:close/>
                  <a:moveTo>
                    <a:pt x="49583" y="6100"/>
                  </a:moveTo>
                  <a:lnTo>
                    <a:pt x="49583" y="98316"/>
                  </a:lnTo>
                  <a:cubicBezTo>
                    <a:pt x="46158" y="97501"/>
                    <a:pt x="42113" y="96783"/>
                    <a:pt x="35524" y="96783"/>
                  </a:cubicBezTo>
                  <a:lnTo>
                    <a:pt x="42700" y="77179"/>
                  </a:lnTo>
                  <a:cubicBezTo>
                    <a:pt x="42831" y="76820"/>
                    <a:pt x="42896" y="76461"/>
                    <a:pt x="42896" y="76102"/>
                  </a:cubicBezTo>
                  <a:lnTo>
                    <a:pt x="42896" y="6100"/>
                  </a:lnTo>
                  <a:close/>
                  <a:moveTo>
                    <a:pt x="156413" y="6100"/>
                  </a:moveTo>
                  <a:lnTo>
                    <a:pt x="156413" y="76102"/>
                  </a:lnTo>
                  <a:cubicBezTo>
                    <a:pt x="156413" y="76461"/>
                    <a:pt x="156478" y="76820"/>
                    <a:pt x="156609" y="77179"/>
                  </a:cubicBezTo>
                  <a:lnTo>
                    <a:pt x="163785" y="96783"/>
                  </a:lnTo>
                  <a:cubicBezTo>
                    <a:pt x="157196" y="96783"/>
                    <a:pt x="153151" y="97501"/>
                    <a:pt x="149726" y="98316"/>
                  </a:cubicBezTo>
                  <a:lnTo>
                    <a:pt x="149726" y="6100"/>
                  </a:lnTo>
                  <a:close/>
                  <a:moveTo>
                    <a:pt x="36763" y="23845"/>
                  </a:moveTo>
                  <a:lnTo>
                    <a:pt x="36763" y="75580"/>
                  </a:lnTo>
                  <a:lnTo>
                    <a:pt x="28902" y="97012"/>
                  </a:lnTo>
                  <a:cubicBezTo>
                    <a:pt x="24368" y="97403"/>
                    <a:pt x="21334" y="98186"/>
                    <a:pt x="18398" y="98969"/>
                  </a:cubicBezTo>
                  <a:cubicBezTo>
                    <a:pt x="15006" y="99850"/>
                    <a:pt x="11777" y="100665"/>
                    <a:pt x="6133" y="100893"/>
                  </a:cubicBezTo>
                  <a:lnTo>
                    <a:pt x="6133" y="23845"/>
                  </a:lnTo>
                  <a:close/>
                  <a:moveTo>
                    <a:pt x="143594" y="56204"/>
                  </a:moveTo>
                  <a:lnTo>
                    <a:pt x="143594" y="99850"/>
                  </a:lnTo>
                  <a:cubicBezTo>
                    <a:pt x="140658" y="100469"/>
                    <a:pt x="137233" y="100959"/>
                    <a:pt x="131850" y="100959"/>
                  </a:cubicBezTo>
                  <a:cubicBezTo>
                    <a:pt x="116389" y="100959"/>
                    <a:pt x="116160" y="96783"/>
                    <a:pt x="99655" y="96783"/>
                  </a:cubicBezTo>
                  <a:cubicBezTo>
                    <a:pt x="83149" y="96783"/>
                    <a:pt x="82953" y="100959"/>
                    <a:pt x="67459" y="100959"/>
                  </a:cubicBezTo>
                  <a:cubicBezTo>
                    <a:pt x="62076" y="100959"/>
                    <a:pt x="58651" y="100469"/>
                    <a:pt x="55716" y="99850"/>
                  </a:cubicBezTo>
                  <a:lnTo>
                    <a:pt x="55716" y="56204"/>
                  </a:lnTo>
                  <a:lnTo>
                    <a:pt x="73102" y="56204"/>
                  </a:lnTo>
                  <a:lnTo>
                    <a:pt x="73102" y="61391"/>
                  </a:lnTo>
                  <a:cubicBezTo>
                    <a:pt x="73102" y="63087"/>
                    <a:pt x="74472" y="64457"/>
                    <a:pt x="76168" y="64457"/>
                  </a:cubicBezTo>
                  <a:cubicBezTo>
                    <a:pt x="77832" y="64457"/>
                    <a:pt x="79202" y="63087"/>
                    <a:pt x="79202" y="61391"/>
                  </a:cubicBezTo>
                  <a:lnTo>
                    <a:pt x="79202" y="56204"/>
                  </a:lnTo>
                  <a:lnTo>
                    <a:pt x="96588" y="56204"/>
                  </a:lnTo>
                  <a:lnTo>
                    <a:pt x="96588" y="72775"/>
                  </a:lnTo>
                  <a:cubicBezTo>
                    <a:pt x="96588" y="74471"/>
                    <a:pt x="97958" y="75841"/>
                    <a:pt x="99655" y="75841"/>
                  </a:cubicBezTo>
                  <a:cubicBezTo>
                    <a:pt x="101351" y="75841"/>
                    <a:pt x="102721" y="74471"/>
                    <a:pt x="102721" y="72775"/>
                  </a:cubicBezTo>
                  <a:lnTo>
                    <a:pt x="102721" y="56204"/>
                  </a:lnTo>
                  <a:lnTo>
                    <a:pt x="120107" y="56204"/>
                  </a:lnTo>
                  <a:lnTo>
                    <a:pt x="120107" y="72645"/>
                  </a:lnTo>
                  <a:cubicBezTo>
                    <a:pt x="120107" y="74341"/>
                    <a:pt x="121477" y="75711"/>
                    <a:pt x="123141" y="75711"/>
                  </a:cubicBezTo>
                  <a:cubicBezTo>
                    <a:pt x="124837" y="75711"/>
                    <a:pt x="126207" y="74341"/>
                    <a:pt x="126207" y="72645"/>
                  </a:cubicBezTo>
                  <a:lnTo>
                    <a:pt x="126207" y="56204"/>
                  </a:lnTo>
                  <a:close/>
                  <a:moveTo>
                    <a:pt x="164046" y="102883"/>
                  </a:moveTo>
                  <a:cubicBezTo>
                    <a:pt x="178692" y="102883"/>
                    <a:pt x="179410" y="106537"/>
                    <a:pt x="193176" y="107026"/>
                  </a:cubicBezTo>
                  <a:lnTo>
                    <a:pt x="193176" y="116616"/>
                  </a:lnTo>
                  <a:cubicBezTo>
                    <a:pt x="180650" y="116127"/>
                    <a:pt x="179475" y="112473"/>
                    <a:pt x="164046" y="112473"/>
                  </a:cubicBezTo>
                  <a:cubicBezTo>
                    <a:pt x="147541" y="112473"/>
                    <a:pt x="147345" y="116681"/>
                    <a:pt x="131850" y="116681"/>
                  </a:cubicBezTo>
                  <a:cubicBezTo>
                    <a:pt x="116389" y="116681"/>
                    <a:pt x="116160" y="112473"/>
                    <a:pt x="99655" y="112473"/>
                  </a:cubicBezTo>
                  <a:cubicBezTo>
                    <a:pt x="83149" y="112473"/>
                    <a:pt x="82953" y="116681"/>
                    <a:pt x="67459" y="116681"/>
                  </a:cubicBezTo>
                  <a:cubicBezTo>
                    <a:pt x="59108" y="116681"/>
                    <a:pt x="55650" y="115572"/>
                    <a:pt x="50660" y="114300"/>
                  </a:cubicBezTo>
                  <a:cubicBezTo>
                    <a:pt x="50408" y="114235"/>
                    <a:pt x="50155" y="114203"/>
                    <a:pt x="49906" y="114203"/>
                  </a:cubicBezTo>
                  <a:cubicBezTo>
                    <a:pt x="48544" y="114203"/>
                    <a:pt x="47299" y="115139"/>
                    <a:pt x="46941" y="116518"/>
                  </a:cubicBezTo>
                  <a:cubicBezTo>
                    <a:pt x="46549" y="118149"/>
                    <a:pt x="47528" y="119813"/>
                    <a:pt x="49159" y="120237"/>
                  </a:cubicBezTo>
                  <a:cubicBezTo>
                    <a:pt x="54835" y="121672"/>
                    <a:pt x="58521" y="122781"/>
                    <a:pt x="67459" y="122781"/>
                  </a:cubicBezTo>
                  <a:cubicBezTo>
                    <a:pt x="83964" y="122781"/>
                    <a:pt x="84160" y="118606"/>
                    <a:pt x="99655" y="118606"/>
                  </a:cubicBezTo>
                  <a:cubicBezTo>
                    <a:pt x="115149" y="118606"/>
                    <a:pt x="115345" y="122781"/>
                    <a:pt x="131850" y="122781"/>
                  </a:cubicBezTo>
                  <a:cubicBezTo>
                    <a:pt x="148356" y="122781"/>
                    <a:pt x="148552" y="118606"/>
                    <a:pt x="164046" y="118606"/>
                  </a:cubicBezTo>
                  <a:cubicBezTo>
                    <a:pt x="178725" y="118606"/>
                    <a:pt x="179410" y="122227"/>
                    <a:pt x="193176" y="122749"/>
                  </a:cubicBezTo>
                  <a:lnTo>
                    <a:pt x="193176" y="132339"/>
                  </a:lnTo>
                  <a:cubicBezTo>
                    <a:pt x="180617" y="131850"/>
                    <a:pt x="179508" y="128196"/>
                    <a:pt x="164046" y="128196"/>
                  </a:cubicBezTo>
                  <a:cubicBezTo>
                    <a:pt x="147541" y="128196"/>
                    <a:pt x="147345" y="132372"/>
                    <a:pt x="131850" y="132372"/>
                  </a:cubicBezTo>
                  <a:cubicBezTo>
                    <a:pt x="116389" y="132372"/>
                    <a:pt x="116160" y="128196"/>
                    <a:pt x="99655" y="128196"/>
                  </a:cubicBezTo>
                  <a:cubicBezTo>
                    <a:pt x="83149" y="128196"/>
                    <a:pt x="82953" y="132372"/>
                    <a:pt x="67459" y="132372"/>
                  </a:cubicBezTo>
                  <a:cubicBezTo>
                    <a:pt x="51997" y="132372"/>
                    <a:pt x="51769" y="128196"/>
                    <a:pt x="35263" y="128196"/>
                  </a:cubicBezTo>
                  <a:cubicBezTo>
                    <a:pt x="19801" y="128196"/>
                    <a:pt x="18692" y="131850"/>
                    <a:pt x="6133" y="132339"/>
                  </a:cubicBezTo>
                  <a:lnTo>
                    <a:pt x="6133" y="122749"/>
                  </a:lnTo>
                  <a:cubicBezTo>
                    <a:pt x="12625" y="122520"/>
                    <a:pt x="16343" y="121542"/>
                    <a:pt x="19932" y="120596"/>
                  </a:cubicBezTo>
                  <a:cubicBezTo>
                    <a:pt x="25151" y="119258"/>
                    <a:pt x="28413" y="118606"/>
                    <a:pt x="35654" y="118606"/>
                  </a:cubicBezTo>
                  <a:cubicBezTo>
                    <a:pt x="37351" y="118606"/>
                    <a:pt x="38721" y="117236"/>
                    <a:pt x="38721" y="115572"/>
                  </a:cubicBezTo>
                  <a:cubicBezTo>
                    <a:pt x="38721" y="113876"/>
                    <a:pt x="37351" y="112506"/>
                    <a:pt x="35687" y="112473"/>
                  </a:cubicBezTo>
                  <a:cubicBezTo>
                    <a:pt x="35622" y="112473"/>
                    <a:pt x="33632" y="112473"/>
                    <a:pt x="31218" y="112571"/>
                  </a:cubicBezTo>
                  <a:cubicBezTo>
                    <a:pt x="25347" y="112865"/>
                    <a:pt x="21824" y="113778"/>
                    <a:pt x="18398" y="114692"/>
                  </a:cubicBezTo>
                  <a:cubicBezTo>
                    <a:pt x="15006" y="115572"/>
                    <a:pt x="11809" y="116388"/>
                    <a:pt x="6133" y="116616"/>
                  </a:cubicBezTo>
                  <a:lnTo>
                    <a:pt x="6133" y="107026"/>
                  </a:lnTo>
                  <a:cubicBezTo>
                    <a:pt x="12625" y="106798"/>
                    <a:pt x="16343" y="105819"/>
                    <a:pt x="19932" y="104873"/>
                  </a:cubicBezTo>
                  <a:cubicBezTo>
                    <a:pt x="24498" y="103699"/>
                    <a:pt x="28119" y="102883"/>
                    <a:pt x="35263" y="102883"/>
                  </a:cubicBezTo>
                  <a:cubicBezTo>
                    <a:pt x="50757" y="102883"/>
                    <a:pt x="50986" y="107091"/>
                    <a:pt x="67459" y="107091"/>
                  </a:cubicBezTo>
                  <a:cubicBezTo>
                    <a:pt x="83964" y="107091"/>
                    <a:pt x="84160" y="102883"/>
                    <a:pt x="99655" y="102883"/>
                  </a:cubicBezTo>
                  <a:cubicBezTo>
                    <a:pt x="115149" y="102883"/>
                    <a:pt x="115345" y="107091"/>
                    <a:pt x="131850" y="107091"/>
                  </a:cubicBezTo>
                  <a:cubicBezTo>
                    <a:pt x="148356" y="107091"/>
                    <a:pt x="148552" y="102883"/>
                    <a:pt x="164046" y="102883"/>
                  </a:cubicBezTo>
                  <a:close/>
                  <a:moveTo>
                    <a:pt x="41885" y="0"/>
                  </a:moveTo>
                  <a:cubicBezTo>
                    <a:pt x="39047" y="0"/>
                    <a:pt x="36763" y="2284"/>
                    <a:pt x="36763" y="5089"/>
                  </a:cubicBezTo>
                  <a:lnTo>
                    <a:pt x="36763" y="17713"/>
                  </a:lnTo>
                  <a:lnTo>
                    <a:pt x="5122" y="17713"/>
                  </a:lnTo>
                  <a:cubicBezTo>
                    <a:pt x="2284" y="17713"/>
                    <a:pt x="1" y="19996"/>
                    <a:pt x="1" y="22834"/>
                  </a:cubicBezTo>
                  <a:cubicBezTo>
                    <a:pt x="1" y="24563"/>
                    <a:pt x="1" y="121379"/>
                    <a:pt x="1" y="133383"/>
                  </a:cubicBezTo>
                  <a:cubicBezTo>
                    <a:pt x="1" y="136226"/>
                    <a:pt x="2316" y="138475"/>
                    <a:pt x="5077" y="138475"/>
                  </a:cubicBezTo>
                  <a:cubicBezTo>
                    <a:pt x="5135" y="138475"/>
                    <a:pt x="5194" y="138474"/>
                    <a:pt x="5253" y="138472"/>
                  </a:cubicBezTo>
                  <a:cubicBezTo>
                    <a:pt x="19866" y="138113"/>
                    <a:pt x="20290" y="134329"/>
                    <a:pt x="35263" y="134329"/>
                  </a:cubicBezTo>
                  <a:cubicBezTo>
                    <a:pt x="50757" y="134329"/>
                    <a:pt x="50953" y="138504"/>
                    <a:pt x="67459" y="138504"/>
                  </a:cubicBezTo>
                  <a:cubicBezTo>
                    <a:pt x="83964" y="138504"/>
                    <a:pt x="84160" y="134329"/>
                    <a:pt x="99655" y="134329"/>
                  </a:cubicBezTo>
                  <a:cubicBezTo>
                    <a:pt x="115149" y="134329"/>
                    <a:pt x="115345" y="138504"/>
                    <a:pt x="131850" y="138504"/>
                  </a:cubicBezTo>
                  <a:cubicBezTo>
                    <a:pt x="148356" y="138504"/>
                    <a:pt x="148552" y="134329"/>
                    <a:pt x="164046" y="134329"/>
                  </a:cubicBezTo>
                  <a:cubicBezTo>
                    <a:pt x="179051" y="134329"/>
                    <a:pt x="179410" y="138113"/>
                    <a:pt x="194056" y="138472"/>
                  </a:cubicBezTo>
                  <a:cubicBezTo>
                    <a:pt x="194115" y="138474"/>
                    <a:pt x="194174" y="138475"/>
                    <a:pt x="194232" y="138475"/>
                  </a:cubicBezTo>
                  <a:cubicBezTo>
                    <a:pt x="197023" y="138475"/>
                    <a:pt x="199308" y="136195"/>
                    <a:pt x="199308" y="133383"/>
                  </a:cubicBezTo>
                  <a:lnTo>
                    <a:pt x="199308" y="125260"/>
                  </a:lnTo>
                  <a:cubicBezTo>
                    <a:pt x="199308" y="125228"/>
                    <a:pt x="199308" y="125228"/>
                    <a:pt x="199308" y="125228"/>
                  </a:cubicBezTo>
                  <a:lnTo>
                    <a:pt x="199308" y="47984"/>
                  </a:lnTo>
                  <a:cubicBezTo>
                    <a:pt x="199308" y="46288"/>
                    <a:pt x="197938" y="44918"/>
                    <a:pt x="196242" y="44918"/>
                  </a:cubicBezTo>
                  <a:cubicBezTo>
                    <a:pt x="194546" y="44918"/>
                    <a:pt x="193176" y="46288"/>
                    <a:pt x="193176" y="47984"/>
                  </a:cubicBezTo>
                  <a:lnTo>
                    <a:pt x="193176" y="100893"/>
                  </a:lnTo>
                  <a:cubicBezTo>
                    <a:pt x="182574" y="100502"/>
                    <a:pt x="180291" y="97860"/>
                    <a:pt x="170407" y="97012"/>
                  </a:cubicBezTo>
                  <a:lnTo>
                    <a:pt x="162546" y="75580"/>
                  </a:lnTo>
                  <a:lnTo>
                    <a:pt x="162546" y="23845"/>
                  </a:lnTo>
                  <a:lnTo>
                    <a:pt x="193176" y="23845"/>
                  </a:lnTo>
                  <a:lnTo>
                    <a:pt x="193176" y="33729"/>
                  </a:lnTo>
                  <a:cubicBezTo>
                    <a:pt x="193176" y="35393"/>
                    <a:pt x="194546" y="36763"/>
                    <a:pt x="196242" y="36763"/>
                  </a:cubicBezTo>
                  <a:cubicBezTo>
                    <a:pt x="197938" y="36763"/>
                    <a:pt x="199308" y="35393"/>
                    <a:pt x="199308" y="33729"/>
                  </a:cubicBezTo>
                  <a:lnTo>
                    <a:pt x="199308" y="22834"/>
                  </a:lnTo>
                  <a:cubicBezTo>
                    <a:pt x="199308" y="20029"/>
                    <a:pt x="197025" y="17713"/>
                    <a:pt x="194187" y="17713"/>
                  </a:cubicBezTo>
                  <a:lnTo>
                    <a:pt x="162546" y="17713"/>
                  </a:lnTo>
                  <a:lnTo>
                    <a:pt x="162546" y="5089"/>
                  </a:lnTo>
                  <a:cubicBezTo>
                    <a:pt x="162546" y="2284"/>
                    <a:pt x="160262" y="0"/>
                    <a:pt x="157424" y="0"/>
                  </a:cubicBezTo>
                  <a:lnTo>
                    <a:pt x="148682" y="0"/>
                  </a:lnTo>
                  <a:cubicBezTo>
                    <a:pt x="145877" y="0"/>
                    <a:pt x="143594" y="2284"/>
                    <a:pt x="143594" y="5089"/>
                  </a:cubicBezTo>
                  <a:lnTo>
                    <a:pt x="143594" y="9558"/>
                  </a:lnTo>
                  <a:lnTo>
                    <a:pt x="55716" y="9558"/>
                  </a:lnTo>
                  <a:lnTo>
                    <a:pt x="55716" y="5089"/>
                  </a:lnTo>
                  <a:cubicBezTo>
                    <a:pt x="55716" y="2284"/>
                    <a:pt x="53432" y="0"/>
                    <a:pt x="50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136375" y="3810000"/>
              <a:ext cx="152525" cy="397975"/>
            </a:xfrm>
            <a:custGeom>
              <a:avLst/>
              <a:gdLst/>
              <a:ahLst/>
              <a:cxnLst/>
              <a:rect l="l" t="t" r="r" b="b"/>
              <a:pathLst>
                <a:path w="6101" h="15919" extrusionOk="0">
                  <a:moveTo>
                    <a:pt x="3067" y="0"/>
                  </a:moveTo>
                  <a:cubicBezTo>
                    <a:pt x="1371" y="0"/>
                    <a:pt x="1" y="1337"/>
                    <a:pt x="1" y="3034"/>
                  </a:cubicBezTo>
                  <a:lnTo>
                    <a:pt x="1" y="12885"/>
                  </a:lnTo>
                  <a:cubicBezTo>
                    <a:pt x="1" y="14548"/>
                    <a:pt x="1371" y="15919"/>
                    <a:pt x="3067" y="15919"/>
                  </a:cubicBezTo>
                  <a:cubicBezTo>
                    <a:pt x="4731" y="15919"/>
                    <a:pt x="6101" y="14548"/>
                    <a:pt x="6101" y="12885"/>
                  </a:cubicBezTo>
                  <a:lnTo>
                    <a:pt x="6101" y="3034"/>
                  </a:lnTo>
                  <a:cubicBezTo>
                    <a:pt x="6101" y="1337"/>
                    <a:pt x="4731" y="0"/>
                    <a:pt x="3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4311525" y="4091325"/>
              <a:ext cx="152525" cy="290350"/>
            </a:xfrm>
            <a:custGeom>
              <a:avLst/>
              <a:gdLst/>
              <a:ahLst/>
              <a:cxnLst/>
              <a:rect l="l" t="t" r="r" b="b"/>
              <a:pathLst>
                <a:path w="6101" h="11614" extrusionOk="0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8547"/>
                  </a:lnTo>
                  <a:cubicBezTo>
                    <a:pt x="0" y="10243"/>
                    <a:pt x="1370" y="11614"/>
                    <a:pt x="3034" y="11614"/>
                  </a:cubicBezTo>
                  <a:cubicBezTo>
                    <a:pt x="4730" y="11614"/>
                    <a:pt x="6100" y="10243"/>
                    <a:pt x="6100" y="8547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9"/>
          <p:cNvGrpSpPr/>
          <p:nvPr/>
        </p:nvGrpSpPr>
        <p:grpSpPr>
          <a:xfrm>
            <a:off x="698274" y="1371744"/>
            <a:ext cx="1328373" cy="2250406"/>
            <a:chOff x="554236" y="1371744"/>
            <a:chExt cx="1328373" cy="2250406"/>
          </a:xfrm>
        </p:grpSpPr>
        <p:sp>
          <p:nvSpPr>
            <p:cNvPr id="273" name="Google Shape;273;p29"/>
            <p:cNvSpPr txBox="1"/>
            <p:nvPr/>
          </p:nvSpPr>
          <p:spPr>
            <a:xfrm>
              <a:off x="554236" y="3190150"/>
              <a:ext cx="1328373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Problématique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Et Solution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5" name="Google Shape;275;p29"/>
            <p:cNvSpPr txBox="1"/>
            <p:nvPr/>
          </p:nvSpPr>
          <p:spPr>
            <a:xfrm>
              <a:off x="713228" y="1371744"/>
              <a:ext cx="1010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76" name="Google Shape;276;p29"/>
          <p:cNvGrpSpPr/>
          <p:nvPr/>
        </p:nvGrpSpPr>
        <p:grpSpPr>
          <a:xfrm>
            <a:off x="2454109" y="1371744"/>
            <a:ext cx="1045950" cy="2250406"/>
            <a:chOff x="1831071" y="1371744"/>
            <a:chExt cx="1045950" cy="2250406"/>
          </a:xfrm>
        </p:grpSpPr>
        <p:sp>
          <p:nvSpPr>
            <p:cNvPr id="278" name="Google Shape;278;p29"/>
            <p:cNvSpPr txBox="1"/>
            <p:nvPr/>
          </p:nvSpPr>
          <p:spPr>
            <a:xfrm>
              <a:off x="1866624" y="3190150"/>
              <a:ext cx="1010397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Etude du besoin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80" name="Google Shape;280;p29"/>
            <p:cNvSpPr txBox="1"/>
            <p:nvPr/>
          </p:nvSpPr>
          <p:spPr>
            <a:xfrm>
              <a:off x="1831071" y="1371744"/>
              <a:ext cx="1010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81" name="Google Shape;281;p29"/>
          <p:cNvGrpSpPr/>
          <p:nvPr/>
        </p:nvGrpSpPr>
        <p:grpSpPr>
          <a:xfrm>
            <a:off x="3755741" y="1371744"/>
            <a:ext cx="1632467" cy="2203912"/>
            <a:chOff x="4928866" y="1371744"/>
            <a:chExt cx="1632467" cy="2203912"/>
          </a:xfrm>
        </p:grpSpPr>
        <p:sp>
          <p:nvSpPr>
            <p:cNvPr id="283" name="Google Shape;283;p29"/>
            <p:cNvSpPr txBox="1"/>
            <p:nvPr/>
          </p:nvSpPr>
          <p:spPr>
            <a:xfrm>
              <a:off x="4928866" y="3143656"/>
              <a:ext cx="1632467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Dimensionnement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85" name="Google Shape;285;p29"/>
            <p:cNvSpPr txBox="1"/>
            <p:nvPr/>
          </p:nvSpPr>
          <p:spPr>
            <a:xfrm>
              <a:off x="5184600" y="1371744"/>
              <a:ext cx="1010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86" name="Google Shape;286;p29"/>
          <p:cNvGrpSpPr/>
          <p:nvPr/>
        </p:nvGrpSpPr>
        <p:grpSpPr>
          <a:xfrm>
            <a:off x="5455626" y="1371744"/>
            <a:ext cx="1386947" cy="2250406"/>
            <a:chOff x="6169476" y="1371744"/>
            <a:chExt cx="1386947" cy="2250406"/>
          </a:xfrm>
        </p:grpSpPr>
        <p:sp>
          <p:nvSpPr>
            <p:cNvPr id="288" name="Google Shape;288;p29"/>
            <p:cNvSpPr txBox="1"/>
            <p:nvPr/>
          </p:nvSpPr>
          <p:spPr>
            <a:xfrm>
              <a:off x="6169476" y="3190150"/>
              <a:ext cx="1386947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Etude environmentale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0" name="Google Shape;290;p29"/>
            <p:cNvSpPr txBox="1"/>
            <p:nvPr/>
          </p:nvSpPr>
          <p:spPr>
            <a:xfrm>
              <a:off x="6302444" y="1371744"/>
              <a:ext cx="1010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04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91" name="Google Shape;291;p29"/>
          <p:cNvGrpSpPr/>
          <p:nvPr/>
        </p:nvGrpSpPr>
        <p:grpSpPr>
          <a:xfrm>
            <a:off x="7006589" y="1371744"/>
            <a:ext cx="1353783" cy="2250406"/>
            <a:chOff x="7259226" y="1371744"/>
            <a:chExt cx="1353783" cy="2250406"/>
          </a:xfrm>
        </p:grpSpPr>
        <p:sp>
          <p:nvSpPr>
            <p:cNvPr id="293" name="Google Shape;293;p29"/>
            <p:cNvSpPr txBox="1"/>
            <p:nvPr/>
          </p:nvSpPr>
          <p:spPr>
            <a:xfrm>
              <a:off x="7259226" y="3190150"/>
              <a:ext cx="1353783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Business Roadmap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5" name="Google Shape;295;p29"/>
            <p:cNvSpPr txBox="1"/>
            <p:nvPr/>
          </p:nvSpPr>
          <p:spPr>
            <a:xfrm>
              <a:off x="7420287" y="1371744"/>
              <a:ext cx="1010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05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" name="Google Shape;1010;p33">
            <a:extLst>
              <a:ext uri="{FF2B5EF4-FFF2-40B4-BE49-F238E27FC236}">
                <a16:creationId xmlns:a16="http://schemas.microsoft.com/office/drawing/2014/main" id="{3BDEEE81-1D3D-81CD-037E-4DF88DF6D7B0}"/>
              </a:ext>
            </a:extLst>
          </p:cNvPr>
          <p:cNvGrpSpPr/>
          <p:nvPr/>
        </p:nvGrpSpPr>
        <p:grpSpPr>
          <a:xfrm>
            <a:off x="2703527" y="2208851"/>
            <a:ext cx="511564" cy="584050"/>
            <a:chOff x="1353700" y="238125"/>
            <a:chExt cx="4893025" cy="5219200"/>
          </a:xfrm>
        </p:grpSpPr>
        <p:sp>
          <p:nvSpPr>
            <p:cNvPr id="3" name="Google Shape;1011;p33">
              <a:extLst>
                <a:ext uri="{FF2B5EF4-FFF2-40B4-BE49-F238E27FC236}">
                  <a16:creationId xmlns:a16="http://schemas.microsoft.com/office/drawing/2014/main" id="{F32010F2-9DD6-35D4-2724-AA78D8E9CD13}"/>
                </a:ext>
              </a:extLst>
            </p:cNvPr>
            <p:cNvSpPr/>
            <p:nvPr/>
          </p:nvSpPr>
          <p:spPr>
            <a:xfrm>
              <a:off x="1353700" y="238125"/>
              <a:ext cx="4893025" cy="5219200"/>
            </a:xfrm>
            <a:custGeom>
              <a:avLst/>
              <a:gdLst/>
              <a:ahLst/>
              <a:cxnLst/>
              <a:rect l="l" t="t" r="r" b="b"/>
              <a:pathLst>
                <a:path w="195721" h="208768" extrusionOk="0">
                  <a:moveTo>
                    <a:pt x="31349" y="6133"/>
                  </a:moveTo>
                  <a:lnTo>
                    <a:pt x="31349" y="17582"/>
                  </a:lnTo>
                  <a:lnTo>
                    <a:pt x="13506" y="17582"/>
                  </a:lnTo>
                  <a:lnTo>
                    <a:pt x="13506" y="7144"/>
                  </a:lnTo>
                  <a:cubicBezTo>
                    <a:pt x="13506" y="6589"/>
                    <a:pt x="13962" y="6133"/>
                    <a:pt x="14517" y="6133"/>
                  </a:cubicBezTo>
                  <a:close/>
                  <a:moveTo>
                    <a:pt x="55259" y="6133"/>
                  </a:moveTo>
                  <a:lnTo>
                    <a:pt x="55259" y="17582"/>
                  </a:lnTo>
                  <a:lnTo>
                    <a:pt x="37449" y="17582"/>
                  </a:lnTo>
                  <a:lnTo>
                    <a:pt x="37449" y="6133"/>
                  </a:lnTo>
                  <a:close/>
                  <a:moveTo>
                    <a:pt x="78191" y="6133"/>
                  </a:moveTo>
                  <a:cubicBezTo>
                    <a:pt x="78745" y="6133"/>
                    <a:pt x="79202" y="6589"/>
                    <a:pt x="79202" y="7144"/>
                  </a:cubicBezTo>
                  <a:lnTo>
                    <a:pt x="79202" y="17582"/>
                  </a:lnTo>
                  <a:lnTo>
                    <a:pt x="61392" y="17582"/>
                  </a:lnTo>
                  <a:lnTo>
                    <a:pt x="61392" y="6133"/>
                  </a:lnTo>
                  <a:close/>
                  <a:moveTo>
                    <a:pt x="134330" y="6133"/>
                  </a:moveTo>
                  <a:lnTo>
                    <a:pt x="134330" y="17582"/>
                  </a:lnTo>
                  <a:lnTo>
                    <a:pt x="116519" y="17582"/>
                  </a:lnTo>
                  <a:lnTo>
                    <a:pt x="116519" y="7144"/>
                  </a:lnTo>
                  <a:cubicBezTo>
                    <a:pt x="116519" y="6589"/>
                    <a:pt x="116976" y="6133"/>
                    <a:pt x="117530" y="6133"/>
                  </a:cubicBezTo>
                  <a:close/>
                  <a:moveTo>
                    <a:pt x="158273" y="6133"/>
                  </a:moveTo>
                  <a:lnTo>
                    <a:pt x="158273" y="17582"/>
                  </a:lnTo>
                  <a:lnTo>
                    <a:pt x="140462" y="17582"/>
                  </a:lnTo>
                  <a:lnTo>
                    <a:pt x="140462" y="6133"/>
                  </a:lnTo>
                  <a:close/>
                  <a:moveTo>
                    <a:pt x="181204" y="6133"/>
                  </a:moveTo>
                  <a:cubicBezTo>
                    <a:pt x="181759" y="6133"/>
                    <a:pt x="182216" y="6589"/>
                    <a:pt x="182216" y="7144"/>
                  </a:cubicBezTo>
                  <a:lnTo>
                    <a:pt x="182216" y="17582"/>
                  </a:lnTo>
                  <a:lnTo>
                    <a:pt x="164405" y="17582"/>
                  </a:lnTo>
                  <a:lnTo>
                    <a:pt x="164405" y="6133"/>
                  </a:lnTo>
                  <a:close/>
                  <a:moveTo>
                    <a:pt x="31349" y="23715"/>
                  </a:moveTo>
                  <a:lnTo>
                    <a:pt x="31349" y="35197"/>
                  </a:lnTo>
                  <a:lnTo>
                    <a:pt x="13506" y="35197"/>
                  </a:lnTo>
                  <a:lnTo>
                    <a:pt x="13506" y="23715"/>
                  </a:lnTo>
                  <a:close/>
                  <a:moveTo>
                    <a:pt x="55259" y="23715"/>
                  </a:moveTo>
                  <a:lnTo>
                    <a:pt x="55259" y="35197"/>
                  </a:lnTo>
                  <a:lnTo>
                    <a:pt x="37449" y="35197"/>
                  </a:lnTo>
                  <a:lnTo>
                    <a:pt x="37449" y="23715"/>
                  </a:lnTo>
                  <a:close/>
                  <a:moveTo>
                    <a:pt x="79202" y="23715"/>
                  </a:moveTo>
                  <a:lnTo>
                    <a:pt x="79202" y="35197"/>
                  </a:lnTo>
                  <a:lnTo>
                    <a:pt x="61392" y="35197"/>
                  </a:lnTo>
                  <a:lnTo>
                    <a:pt x="61392" y="23715"/>
                  </a:lnTo>
                  <a:close/>
                  <a:moveTo>
                    <a:pt x="134330" y="23715"/>
                  </a:moveTo>
                  <a:lnTo>
                    <a:pt x="134330" y="35197"/>
                  </a:lnTo>
                  <a:lnTo>
                    <a:pt x="116519" y="35197"/>
                  </a:lnTo>
                  <a:lnTo>
                    <a:pt x="116519" y="31478"/>
                  </a:lnTo>
                  <a:cubicBezTo>
                    <a:pt x="116519" y="31478"/>
                    <a:pt x="116519" y="31478"/>
                    <a:pt x="116519" y="31446"/>
                  </a:cubicBezTo>
                  <a:cubicBezTo>
                    <a:pt x="116519" y="31446"/>
                    <a:pt x="116519" y="31413"/>
                    <a:pt x="116519" y="31413"/>
                  </a:cubicBezTo>
                  <a:lnTo>
                    <a:pt x="116519" y="23715"/>
                  </a:lnTo>
                  <a:close/>
                  <a:moveTo>
                    <a:pt x="158273" y="23715"/>
                  </a:moveTo>
                  <a:lnTo>
                    <a:pt x="158273" y="35197"/>
                  </a:lnTo>
                  <a:lnTo>
                    <a:pt x="140462" y="35197"/>
                  </a:lnTo>
                  <a:lnTo>
                    <a:pt x="140462" y="23715"/>
                  </a:lnTo>
                  <a:close/>
                  <a:moveTo>
                    <a:pt x="182216" y="23715"/>
                  </a:moveTo>
                  <a:lnTo>
                    <a:pt x="182216" y="35197"/>
                  </a:lnTo>
                  <a:lnTo>
                    <a:pt x="164405" y="35197"/>
                  </a:lnTo>
                  <a:lnTo>
                    <a:pt x="164405" y="23715"/>
                  </a:lnTo>
                  <a:close/>
                  <a:moveTo>
                    <a:pt x="31349" y="41297"/>
                  </a:moveTo>
                  <a:lnTo>
                    <a:pt x="31349" y="52779"/>
                  </a:lnTo>
                  <a:lnTo>
                    <a:pt x="14517" y="52779"/>
                  </a:lnTo>
                  <a:cubicBezTo>
                    <a:pt x="13962" y="52779"/>
                    <a:pt x="13506" y="52322"/>
                    <a:pt x="13506" y="51768"/>
                  </a:cubicBezTo>
                  <a:lnTo>
                    <a:pt x="13506" y="41297"/>
                  </a:lnTo>
                  <a:close/>
                  <a:moveTo>
                    <a:pt x="55259" y="41297"/>
                  </a:moveTo>
                  <a:lnTo>
                    <a:pt x="55259" y="52779"/>
                  </a:lnTo>
                  <a:lnTo>
                    <a:pt x="37449" y="52779"/>
                  </a:lnTo>
                  <a:lnTo>
                    <a:pt x="37449" y="41297"/>
                  </a:lnTo>
                  <a:close/>
                  <a:moveTo>
                    <a:pt x="79202" y="41297"/>
                  </a:moveTo>
                  <a:lnTo>
                    <a:pt x="79202" y="51768"/>
                  </a:lnTo>
                  <a:cubicBezTo>
                    <a:pt x="79202" y="52322"/>
                    <a:pt x="78745" y="52779"/>
                    <a:pt x="78191" y="52779"/>
                  </a:cubicBezTo>
                  <a:lnTo>
                    <a:pt x="61392" y="52779"/>
                  </a:lnTo>
                  <a:lnTo>
                    <a:pt x="61392" y="41297"/>
                  </a:lnTo>
                  <a:close/>
                  <a:moveTo>
                    <a:pt x="134330" y="41297"/>
                  </a:moveTo>
                  <a:lnTo>
                    <a:pt x="134330" y="52779"/>
                  </a:lnTo>
                  <a:lnTo>
                    <a:pt x="117530" y="52779"/>
                  </a:lnTo>
                  <a:cubicBezTo>
                    <a:pt x="116976" y="52779"/>
                    <a:pt x="116519" y="52322"/>
                    <a:pt x="116519" y="51768"/>
                  </a:cubicBezTo>
                  <a:lnTo>
                    <a:pt x="116519" y="41297"/>
                  </a:lnTo>
                  <a:close/>
                  <a:moveTo>
                    <a:pt x="158273" y="41297"/>
                  </a:moveTo>
                  <a:lnTo>
                    <a:pt x="158273" y="52779"/>
                  </a:lnTo>
                  <a:lnTo>
                    <a:pt x="140462" y="52779"/>
                  </a:lnTo>
                  <a:lnTo>
                    <a:pt x="140462" y="41297"/>
                  </a:lnTo>
                  <a:close/>
                  <a:moveTo>
                    <a:pt x="182216" y="41297"/>
                  </a:moveTo>
                  <a:lnTo>
                    <a:pt x="182216" y="51768"/>
                  </a:lnTo>
                  <a:cubicBezTo>
                    <a:pt x="182216" y="52322"/>
                    <a:pt x="181759" y="52779"/>
                    <a:pt x="181204" y="52779"/>
                  </a:cubicBezTo>
                  <a:lnTo>
                    <a:pt x="164405" y="52779"/>
                  </a:lnTo>
                  <a:lnTo>
                    <a:pt x="164405" y="41297"/>
                  </a:lnTo>
                  <a:close/>
                  <a:moveTo>
                    <a:pt x="54346" y="81321"/>
                  </a:moveTo>
                  <a:lnTo>
                    <a:pt x="54346" y="91792"/>
                  </a:lnTo>
                  <a:lnTo>
                    <a:pt x="6134" y="91792"/>
                  </a:lnTo>
                  <a:lnTo>
                    <a:pt x="6134" y="81321"/>
                  </a:lnTo>
                  <a:close/>
                  <a:moveTo>
                    <a:pt x="46256" y="97925"/>
                  </a:moveTo>
                  <a:cubicBezTo>
                    <a:pt x="44103" y="104775"/>
                    <a:pt x="37710" y="109603"/>
                    <a:pt x="30240" y="109603"/>
                  </a:cubicBezTo>
                  <a:cubicBezTo>
                    <a:pt x="22770" y="109603"/>
                    <a:pt x="16376" y="104775"/>
                    <a:pt x="14191" y="97925"/>
                  </a:cubicBezTo>
                  <a:close/>
                  <a:moveTo>
                    <a:pt x="181531" y="97925"/>
                  </a:moveTo>
                  <a:cubicBezTo>
                    <a:pt x="179345" y="104775"/>
                    <a:pt x="172951" y="109603"/>
                    <a:pt x="165482" y="109603"/>
                  </a:cubicBezTo>
                  <a:cubicBezTo>
                    <a:pt x="158012" y="109603"/>
                    <a:pt x="151618" y="104775"/>
                    <a:pt x="149433" y="97925"/>
                  </a:cubicBezTo>
                  <a:close/>
                  <a:moveTo>
                    <a:pt x="110387" y="167340"/>
                  </a:moveTo>
                  <a:lnTo>
                    <a:pt x="110387" y="202667"/>
                  </a:lnTo>
                  <a:lnTo>
                    <a:pt x="85335" y="202667"/>
                  </a:lnTo>
                  <a:lnTo>
                    <a:pt x="85335" y="167340"/>
                  </a:lnTo>
                  <a:close/>
                  <a:moveTo>
                    <a:pt x="14517" y="0"/>
                  </a:moveTo>
                  <a:cubicBezTo>
                    <a:pt x="10602" y="0"/>
                    <a:pt x="7406" y="3197"/>
                    <a:pt x="7406" y="7144"/>
                  </a:cubicBezTo>
                  <a:lnTo>
                    <a:pt x="7406" y="51768"/>
                  </a:lnTo>
                  <a:cubicBezTo>
                    <a:pt x="7406" y="55682"/>
                    <a:pt x="10602" y="58879"/>
                    <a:pt x="14517" y="58879"/>
                  </a:cubicBezTo>
                  <a:lnTo>
                    <a:pt x="78191" y="58879"/>
                  </a:lnTo>
                  <a:cubicBezTo>
                    <a:pt x="82138" y="58879"/>
                    <a:pt x="85335" y="55682"/>
                    <a:pt x="85335" y="51768"/>
                  </a:cubicBezTo>
                  <a:lnTo>
                    <a:pt x="85335" y="34512"/>
                  </a:lnTo>
                  <a:lnTo>
                    <a:pt x="89543" y="34512"/>
                  </a:lnTo>
                  <a:cubicBezTo>
                    <a:pt x="92446" y="34512"/>
                    <a:pt x="94794" y="36860"/>
                    <a:pt x="94794" y="39764"/>
                  </a:cubicBezTo>
                  <a:lnTo>
                    <a:pt x="94794" y="62728"/>
                  </a:lnTo>
                  <a:lnTo>
                    <a:pt x="92119" y="62728"/>
                  </a:lnTo>
                  <a:cubicBezTo>
                    <a:pt x="89282" y="62728"/>
                    <a:pt x="86998" y="65011"/>
                    <a:pt x="86998" y="67817"/>
                  </a:cubicBezTo>
                  <a:lnTo>
                    <a:pt x="86998" y="101187"/>
                  </a:lnTo>
                  <a:lnTo>
                    <a:pt x="75483" y="86345"/>
                  </a:lnTo>
                  <a:cubicBezTo>
                    <a:pt x="74048" y="84551"/>
                    <a:pt x="71928" y="83507"/>
                    <a:pt x="69644" y="83507"/>
                  </a:cubicBezTo>
                  <a:lnTo>
                    <a:pt x="60446" y="83507"/>
                  </a:lnTo>
                  <a:lnTo>
                    <a:pt x="60446" y="80636"/>
                  </a:lnTo>
                  <a:cubicBezTo>
                    <a:pt x="60446" y="77635"/>
                    <a:pt x="58032" y="75221"/>
                    <a:pt x="55063" y="75221"/>
                  </a:cubicBezTo>
                  <a:lnTo>
                    <a:pt x="5416" y="75221"/>
                  </a:lnTo>
                  <a:cubicBezTo>
                    <a:pt x="2447" y="75221"/>
                    <a:pt x="1" y="77635"/>
                    <a:pt x="1" y="80636"/>
                  </a:cubicBezTo>
                  <a:lnTo>
                    <a:pt x="1" y="92510"/>
                  </a:lnTo>
                  <a:cubicBezTo>
                    <a:pt x="1" y="95478"/>
                    <a:pt x="2447" y="97925"/>
                    <a:pt x="5416" y="97925"/>
                  </a:cubicBezTo>
                  <a:lnTo>
                    <a:pt x="7862" y="97925"/>
                  </a:lnTo>
                  <a:cubicBezTo>
                    <a:pt x="10211" y="108233"/>
                    <a:pt x="19377" y="115703"/>
                    <a:pt x="30240" y="115703"/>
                  </a:cubicBezTo>
                  <a:cubicBezTo>
                    <a:pt x="41069" y="115703"/>
                    <a:pt x="50236" y="108233"/>
                    <a:pt x="52584" y="97925"/>
                  </a:cubicBezTo>
                  <a:lnTo>
                    <a:pt x="55031" y="97925"/>
                  </a:lnTo>
                  <a:cubicBezTo>
                    <a:pt x="58032" y="97925"/>
                    <a:pt x="60446" y="95478"/>
                    <a:pt x="60446" y="92510"/>
                  </a:cubicBezTo>
                  <a:lnTo>
                    <a:pt x="60446" y="89639"/>
                  </a:lnTo>
                  <a:lnTo>
                    <a:pt x="69644" y="89639"/>
                  </a:lnTo>
                  <a:cubicBezTo>
                    <a:pt x="70036" y="89639"/>
                    <a:pt x="70395" y="89802"/>
                    <a:pt x="70656" y="90129"/>
                  </a:cubicBezTo>
                  <a:lnTo>
                    <a:pt x="86998" y="111136"/>
                  </a:lnTo>
                  <a:lnTo>
                    <a:pt x="86998" y="128816"/>
                  </a:lnTo>
                  <a:cubicBezTo>
                    <a:pt x="86998" y="130512"/>
                    <a:pt x="88368" y="131882"/>
                    <a:pt x="90064" y="131882"/>
                  </a:cubicBezTo>
                  <a:cubicBezTo>
                    <a:pt x="91761" y="131882"/>
                    <a:pt x="93131" y="130512"/>
                    <a:pt x="93131" y="128816"/>
                  </a:cubicBezTo>
                  <a:lnTo>
                    <a:pt x="93131" y="68861"/>
                  </a:lnTo>
                  <a:lnTo>
                    <a:pt x="102590" y="68861"/>
                  </a:lnTo>
                  <a:lnTo>
                    <a:pt x="102590" y="161207"/>
                  </a:lnTo>
                  <a:lnTo>
                    <a:pt x="93131" y="161207"/>
                  </a:lnTo>
                  <a:lnTo>
                    <a:pt x="93131" y="143103"/>
                  </a:lnTo>
                  <a:cubicBezTo>
                    <a:pt x="93131" y="141407"/>
                    <a:pt x="91761" y="140037"/>
                    <a:pt x="90064" y="140037"/>
                  </a:cubicBezTo>
                  <a:cubicBezTo>
                    <a:pt x="88368" y="140037"/>
                    <a:pt x="86998" y="141407"/>
                    <a:pt x="86998" y="143103"/>
                  </a:cubicBezTo>
                  <a:lnTo>
                    <a:pt x="86998" y="161207"/>
                  </a:lnTo>
                  <a:lnTo>
                    <a:pt x="84323" y="161207"/>
                  </a:lnTo>
                  <a:cubicBezTo>
                    <a:pt x="81485" y="161207"/>
                    <a:pt x="79202" y="163523"/>
                    <a:pt x="79202" y="166329"/>
                  </a:cubicBezTo>
                  <a:lnTo>
                    <a:pt x="79202" y="203678"/>
                  </a:lnTo>
                  <a:cubicBezTo>
                    <a:pt x="79202" y="206484"/>
                    <a:pt x="81485" y="208767"/>
                    <a:pt x="84323" y="208767"/>
                  </a:cubicBezTo>
                  <a:lnTo>
                    <a:pt x="111398" y="208767"/>
                  </a:lnTo>
                  <a:cubicBezTo>
                    <a:pt x="114236" y="208767"/>
                    <a:pt x="116519" y="206484"/>
                    <a:pt x="116519" y="203678"/>
                  </a:cubicBezTo>
                  <a:lnTo>
                    <a:pt x="116519" y="166329"/>
                  </a:lnTo>
                  <a:cubicBezTo>
                    <a:pt x="116519" y="163523"/>
                    <a:pt x="114236" y="161207"/>
                    <a:pt x="111398" y="161207"/>
                  </a:cubicBezTo>
                  <a:lnTo>
                    <a:pt x="108723" y="161207"/>
                  </a:lnTo>
                  <a:lnTo>
                    <a:pt x="108723" y="111136"/>
                  </a:lnTo>
                  <a:lnTo>
                    <a:pt x="125066" y="90129"/>
                  </a:lnTo>
                  <a:cubicBezTo>
                    <a:pt x="125326" y="89802"/>
                    <a:pt x="125685" y="89607"/>
                    <a:pt x="126077" y="89607"/>
                  </a:cubicBezTo>
                  <a:lnTo>
                    <a:pt x="135276" y="89607"/>
                  </a:lnTo>
                  <a:lnTo>
                    <a:pt x="135276" y="92510"/>
                  </a:lnTo>
                  <a:cubicBezTo>
                    <a:pt x="135276" y="95478"/>
                    <a:pt x="137689" y="97925"/>
                    <a:pt x="140690" y="97925"/>
                  </a:cubicBezTo>
                  <a:lnTo>
                    <a:pt x="143137" y="97925"/>
                  </a:lnTo>
                  <a:cubicBezTo>
                    <a:pt x="145486" y="108233"/>
                    <a:pt x="154652" y="115703"/>
                    <a:pt x="165482" y="115703"/>
                  </a:cubicBezTo>
                  <a:cubicBezTo>
                    <a:pt x="176344" y="115703"/>
                    <a:pt x="185510" y="108233"/>
                    <a:pt x="187859" y="97925"/>
                  </a:cubicBezTo>
                  <a:lnTo>
                    <a:pt x="190305" y="97925"/>
                  </a:lnTo>
                  <a:cubicBezTo>
                    <a:pt x="193274" y="97925"/>
                    <a:pt x="195720" y="95478"/>
                    <a:pt x="195720" y="92510"/>
                  </a:cubicBezTo>
                  <a:lnTo>
                    <a:pt x="195720" y="80636"/>
                  </a:lnTo>
                  <a:cubicBezTo>
                    <a:pt x="195720" y="77635"/>
                    <a:pt x="193274" y="75221"/>
                    <a:pt x="190305" y="75221"/>
                  </a:cubicBezTo>
                  <a:lnTo>
                    <a:pt x="184042" y="75221"/>
                  </a:lnTo>
                  <a:cubicBezTo>
                    <a:pt x="182379" y="75221"/>
                    <a:pt x="181009" y="76591"/>
                    <a:pt x="181009" y="78288"/>
                  </a:cubicBezTo>
                  <a:cubicBezTo>
                    <a:pt x="181009" y="79951"/>
                    <a:pt x="182379" y="81321"/>
                    <a:pt x="184042" y="81321"/>
                  </a:cubicBezTo>
                  <a:lnTo>
                    <a:pt x="189588" y="81321"/>
                  </a:lnTo>
                  <a:lnTo>
                    <a:pt x="189588" y="91792"/>
                  </a:lnTo>
                  <a:lnTo>
                    <a:pt x="141375" y="91792"/>
                  </a:lnTo>
                  <a:lnTo>
                    <a:pt x="141375" y="81321"/>
                  </a:lnTo>
                  <a:lnTo>
                    <a:pt x="169787" y="81321"/>
                  </a:lnTo>
                  <a:cubicBezTo>
                    <a:pt x="171484" y="81321"/>
                    <a:pt x="172854" y="79951"/>
                    <a:pt x="172854" y="78288"/>
                  </a:cubicBezTo>
                  <a:cubicBezTo>
                    <a:pt x="172854" y="76591"/>
                    <a:pt x="171484" y="75221"/>
                    <a:pt x="169787" y="75221"/>
                  </a:cubicBezTo>
                  <a:lnTo>
                    <a:pt x="140690" y="75221"/>
                  </a:lnTo>
                  <a:cubicBezTo>
                    <a:pt x="137689" y="75221"/>
                    <a:pt x="135276" y="77635"/>
                    <a:pt x="135276" y="80636"/>
                  </a:cubicBezTo>
                  <a:lnTo>
                    <a:pt x="135276" y="83507"/>
                  </a:lnTo>
                  <a:lnTo>
                    <a:pt x="126077" y="83507"/>
                  </a:lnTo>
                  <a:cubicBezTo>
                    <a:pt x="123793" y="83507"/>
                    <a:pt x="121673" y="84551"/>
                    <a:pt x="120238" y="86345"/>
                  </a:cubicBezTo>
                  <a:lnTo>
                    <a:pt x="108723" y="101187"/>
                  </a:lnTo>
                  <a:lnTo>
                    <a:pt x="108723" y="67817"/>
                  </a:lnTo>
                  <a:cubicBezTo>
                    <a:pt x="108723" y="65011"/>
                    <a:pt x="106440" y="62728"/>
                    <a:pt x="103634" y="62728"/>
                  </a:cubicBezTo>
                  <a:lnTo>
                    <a:pt x="100927" y="62728"/>
                  </a:lnTo>
                  <a:lnTo>
                    <a:pt x="100927" y="39796"/>
                  </a:lnTo>
                  <a:cubicBezTo>
                    <a:pt x="100927" y="36860"/>
                    <a:pt x="103275" y="34512"/>
                    <a:pt x="106179" y="34512"/>
                  </a:cubicBezTo>
                  <a:lnTo>
                    <a:pt x="110387" y="34512"/>
                  </a:lnTo>
                  <a:lnTo>
                    <a:pt x="110387" y="51768"/>
                  </a:lnTo>
                  <a:cubicBezTo>
                    <a:pt x="110387" y="55682"/>
                    <a:pt x="113583" y="58879"/>
                    <a:pt x="117530" y="58879"/>
                  </a:cubicBezTo>
                  <a:lnTo>
                    <a:pt x="181204" y="58879"/>
                  </a:lnTo>
                  <a:cubicBezTo>
                    <a:pt x="185119" y="58879"/>
                    <a:pt x="188315" y="55682"/>
                    <a:pt x="188315" y="51768"/>
                  </a:cubicBezTo>
                  <a:lnTo>
                    <a:pt x="188315" y="7144"/>
                  </a:lnTo>
                  <a:cubicBezTo>
                    <a:pt x="188315" y="3197"/>
                    <a:pt x="185119" y="0"/>
                    <a:pt x="181204" y="0"/>
                  </a:cubicBezTo>
                  <a:lnTo>
                    <a:pt x="117530" y="0"/>
                  </a:lnTo>
                  <a:cubicBezTo>
                    <a:pt x="113583" y="0"/>
                    <a:pt x="110387" y="3197"/>
                    <a:pt x="110387" y="7144"/>
                  </a:cubicBezTo>
                  <a:lnTo>
                    <a:pt x="110387" y="28379"/>
                  </a:lnTo>
                  <a:lnTo>
                    <a:pt x="106179" y="28379"/>
                  </a:lnTo>
                  <a:cubicBezTo>
                    <a:pt x="102917" y="28379"/>
                    <a:pt x="99948" y="29782"/>
                    <a:pt x="97861" y="32033"/>
                  </a:cubicBezTo>
                  <a:cubicBezTo>
                    <a:pt x="95773" y="29782"/>
                    <a:pt x="92804" y="28379"/>
                    <a:pt x="89543" y="28379"/>
                  </a:cubicBezTo>
                  <a:lnTo>
                    <a:pt x="85335" y="28379"/>
                  </a:lnTo>
                  <a:lnTo>
                    <a:pt x="85335" y="7144"/>
                  </a:lnTo>
                  <a:cubicBezTo>
                    <a:pt x="85335" y="3197"/>
                    <a:pt x="82138" y="0"/>
                    <a:pt x="78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" name="Google Shape;1012;p33">
              <a:extLst>
                <a:ext uri="{FF2B5EF4-FFF2-40B4-BE49-F238E27FC236}">
                  <a16:creationId xmlns:a16="http://schemas.microsoft.com/office/drawing/2014/main" id="{DB8D21DC-28A9-F220-46DB-4C720DD61A5F}"/>
                </a:ext>
              </a:extLst>
            </p:cNvPr>
            <p:cNvSpPr/>
            <p:nvPr/>
          </p:nvSpPr>
          <p:spPr>
            <a:xfrm>
              <a:off x="5414075" y="3373700"/>
              <a:ext cx="153325" cy="278925"/>
            </a:xfrm>
            <a:custGeom>
              <a:avLst/>
              <a:gdLst/>
              <a:ahLst/>
              <a:cxnLst/>
              <a:rect l="l" t="t" r="r" b="b"/>
              <a:pathLst>
                <a:path w="6133" h="11157" extrusionOk="0"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lnTo>
                    <a:pt x="0" y="8090"/>
                  </a:lnTo>
                  <a:cubicBezTo>
                    <a:pt x="0" y="9786"/>
                    <a:pt x="1370" y="11156"/>
                    <a:pt x="3067" y="11156"/>
                  </a:cubicBezTo>
                  <a:cubicBezTo>
                    <a:pt x="4763" y="11156"/>
                    <a:pt x="6133" y="9786"/>
                    <a:pt x="6133" y="8090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1013;p33">
              <a:extLst>
                <a:ext uri="{FF2B5EF4-FFF2-40B4-BE49-F238E27FC236}">
                  <a16:creationId xmlns:a16="http://schemas.microsoft.com/office/drawing/2014/main" id="{7400FD85-F792-FBF8-1454-3AF4F39052FB}"/>
                </a:ext>
              </a:extLst>
            </p:cNvPr>
            <p:cNvSpPr/>
            <p:nvPr/>
          </p:nvSpPr>
          <p:spPr>
            <a:xfrm>
              <a:off x="5968600" y="3248100"/>
              <a:ext cx="238975" cy="224300"/>
            </a:xfrm>
            <a:custGeom>
              <a:avLst/>
              <a:gdLst/>
              <a:ahLst/>
              <a:cxnLst/>
              <a:rect l="l" t="t" r="r" b="b"/>
              <a:pathLst>
                <a:path w="9559" h="8972" extrusionOk="0">
                  <a:moveTo>
                    <a:pt x="3361" y="1"/>
                  </a:moveTo>
                  <a:cubicBezTo>
                    <a:pt x="2578" y="1"/>
                    <a:pt x="1795" y="294"/>
                    <a:pt x="1208" y="882"/>
                  </a:cubicBezTo>
                  <a:cubicBezTo>
                    <a:pt x="1" y="2089"/>
                    <a:pt x="1" y="4013"/>
                    <a:pt x="1208" y="5220"/>
                  </a:cubicBezTo>
                  <a:lnTo>
                    <a:pt x="4046" y="8091"/>
                  </a:lnTo>
                  <a:cubicBezTo>
                    <a:pt x="4649" y="8678"/>
                    <a:pt x="5432" y="8971"/>
                    <a:pt x="6215" y="8971"/>
                  </a:cubicBezTo>
                  <a:cubicBezTo>
                    <a:pt x="6998" y="8971"/>
                    <a:pt x="7781" y="8678"/>
                    <a:pt x="8384" y="8091"/>
                  </a:cubicBezTo>
                  <a:cubicBezTo>
                    <a:pt x="9558" y="6884"/>
                    <a:pt x="9558" y="4959"/>
                    <a:pt x="8384" y="3752"/>
                  </a:cubicBezTo>
                  <a:lnTo>
                    <a:pt x="5514" y="882"/>
                  </a:lnTo>
                  <a:cubicBezTo>
                    <a:pt x="4926" y="294"/>
                    <a:pt x="4144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014;p33">
              <a:extLst>
                <a:ext uri="{FF2B5EF4-FFF2-40B4-BE49-F238E27FC236}">
                  <a16:creationId xmlns:a16="http://schemas.microsoft.com/office/drawing/2014/main" id="{2EB45010-7C8A-47B9-AF26-237870676CC2}"/>
                </a:ext>
              </a:extLst>
            </p:cNvPr>
            <p:cNvSpPr/>
            <p:nvPr/>
          </p:nvSpPr>
          <p:spPr>
            <a:xfrm>
              <a:off x="4773900" y="3248100"/>
              <a:ext cx="238975" cy="224300"/>
            </a:xfrm>
            <a:custGeom>
              <a:avLst/>
              <a:gdLst/>
              <a:ahLst/>
              <a:cxnLst/>
              <a:rect l="l" t="t" r="r" b="b"/>
              <a:pathLst>
                <a:path w="9559" h="8972" extrusionOk="0">
                  <a:moveTo>
                    <a:pt x="6215" y="1"/>
                  </a:moveTo>
                  <a:cubicBezTo>
                    <a:pt x="5432" y="1"/>
                    <a:pt x="4649" y="294"/>
                    <a:pt x="4046" y="882"/>
                  </a:cubicBezTo>
                  <a:lnTo>
                    <a:pt x="1208" y="3752"/>
                  </a:lnTo>
                  <a:cubicBezTo>
                    <a:pt x="1" y="4959"/>
                    <a:pt x="1" y="6884"/>
                    <a:pt x="1208" y="8091"/>
                  </a:cubicBezTo>
                  <a:cubicBezTo>
                    <a:pt x="1795" y="8678"/>
                    <a:pt x="2578" y="8971"/>
                    <a:pt x="3361" y="8971"/>
                  </a:cubicBezTo>
                  <a:cubicBezTo>
                    <a:pt x="4143" y="8971"/>
                    <a:pt x="4926" y="8678"/>
                    <a:pt x="5513" y="8091"/>
                  </a:cubicBezTo>
                  <a:lnTo>
                    <a:pt x="8384" y="5220"/>
                  </a:lnTo>
                  <a:cubicBezTo>
                    <a:pt x="9558" y="4013"/>
                    <a:pt x="9558" y="2089"/>
                    <a:pt x="8384" y="882"/>
                  </a:cubicBezTo>
                  <a:cubicBezTo>
                    <a:pt x="7781" y="294"/>
                    <a:pt x="6998" y="1"/>
                    <a:pt x="6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1015;p33">
              <a:extLst>
                <a:ext uri="{FF2B5EF4-FFF2-40B4-BE49-F238E27FC236}">
                  <a16:creationId xmlns:a16="http://schemas.microsoft.com/office/drawing/2014/main" id="{E873F220-86EC-3577-2742-C704F192A881}"/>
                </a:ext>
              </a:extLst>
            </p:cNvPr>
            <p:cNvSpPr/>
            <p:nvPr/>
          </p:nvSpPr>
          <p:spPr>
            <a:xfrm>
              <a:off x="2033025" y="3373700"/>
              <a:ext cx="153325" cy="278925"/>
            </a:xfrm>
            <a:custGeom>
              <a:avLst/>
              <a:gdLst/>
              <a:ahLst/>
              <a:cxnLst/>
              <a:rect l="l" t="t" r="r" b="b"/>
              <a:pathLst>
                <a:path w="6133" h="11157" extrusionOk="0"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lnTo>
                    <a:pt x="0" y="8090"/>
                  </a:lnTo>
                  <a:cubicBezTo>
                    <a:pt x="0" y="9786"/>
                    <a:pt x="1370" y="11156"/>
                    <a:pt x="3067" y="11156"/>
                  </a:cubicBezTo>
                  <a:cubicBezTo>
                    <a:pt x="4763" y="11156"/>
                    <a:pt x="6133" y="9786"/>
                    <a:pt x="6133" y="8090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" name="Google Shape;1016;p33">
              <a:extLst>
                <a:ext uri="{FF2B5EF4-FFF2-40B4-BE49-F238E27FC236}">
                  <a16:creationId xmlns:a16="http://schemas.microsoft.com/office/drawing/2014/main" id="{265A409E-262B-D899-AFB0-36E0A0A5C3F2}"/>
                </a:ext>
              </a:extLst>
            </p:cNvPr>
            <p:cNvSpPr/>
            <p:nvPr/>
          </p:nvSpPr>
          <p:spPr>
            <a:xfrm>
              <a:off x="1392850" y="3248100"/>
              <a:ext cx="238975" cy="224300"/>
            </a:xfrm>
            <a:custGeom>
              <a:avLst/>
              <a:gdLst/>
              <a:ahLst/>
              <a:cxnLst/>
              <a:rect l="l" t="t" r="r" b="b"/>
              <a:pathLst>
                <a:path w="9559" h="8972" extrusionOk="0">
                  <a:moveTo>
                    <a:pt x="6199" y="1"/>
                  </a:moveTo>
                  <a:cubicBezTo>
                    <a:pt x="5416" y="1"/>
                    <a:pt x="4633" y="294"/>
                    <a:pt x="4046" y="882"/>
                  </a:cubicBezTo>
                  <a:lnTo>
                    <a:pt x="1175" y="3752"/>
                  </a:lnTo>
                  <a:cubicBezTo>
                    <a:pt x="1" y="4959"/>
                    <a:pt x="1" y="6884"/>
                    <a:pt x="1175" y="8091"/>
                  </a:cubicBezTo>
                  <a:cubicBezTo>
                    <a:pt x="1779" y="8678"/>
                    <a:pt x="2561" y="8971"/>
                    <a:pt x="3344" y="8971"/>
                  </a:cubicBezTo>
                  <a:cubicBezTo>
                    <a:pt x="4127" y="8971"/>
                    <a:pt x="4910" y="8678"/>
                    <a:pt x="5513" y="8091"/>
                  </a:cubicBezTo>
                  <a:lnTo>
                    <a:pt x="8351" y="5220"/>
                  </a:lnTo>
                  <a:cubicBezTo>
                    <a:pt x="9558" y="4013"/>
                    <a:pt x="9558" y="2089"/>
                    <a:pt x="8351" y="882"/>
                  </a:cubicBezTo>
                  <a:cubicBezTo>
                    <a:pt x="7764" y="294"/>
                    <a:pt x="6981" y="1"/>
                    <a:pt x="6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1017;p33">
              <a:extLst>
                <a:ext uri="{FF2B5EF4-FFF2-40B4-BE49-F238E27FC236}">
                  <a16:creationId xmlns:a16="http://schemas.microsoft.com/office/drawing/2014/main" id="{0CA43EA9-368B-3F1A-B56D-FC75B5D2480A}"/>
                </a:ext>
              </a:extLst>
            </p:cNvPr>
            <p:cNvSpPr/>
            <p:nvPr/>
          </p:nvSpPr>
          <p:spPr>
            <a:xfrm>
              <a:off x="2587550" y="3248100"/>
              <a:ext cx="238975" cy="224300"/>
            </a:xfrm>
            <a:custGeom>
              <a:avLst/>
              <a:gdLst/>
              <a:ahLst/>
              <a:cxnLst/>
              <a:rect l="l" t="t" r="r" b="b"/>
              <a:pathLst>
                <a:path w="9559" h="8972" extrusionOk="0">
                  <a:moveTo>
                    <a:pt x="3344" y="1"/>
                  </a:moveTo>
                  <a:cubicBezTo>
                    <a:pt x="2561" y="1"/>
                    <a:pt x="1779" y="294"/>
                    <a:pt x="1175" y="882"/>
                  </a:cubicBezTo>
                  <a:cubicBezTo>
                    <a:pt x="1" y="2089"/>
                    <a:pt x="1" y="4013"/>
                    <a:pt x="1175" y="5220"/>
                  </a:cubicBezTo>
                  <a:lnTo>
                    <a:pt x="4046" y="8091"/>
                  </a:lnTo>
                  <a:cubicBezTo>
                    <a:pt x="4649" y="8678"/>
                    <a:pt x="5432" y="8971"/>
                    <a:pt x="6211" y="8971"/>
                  </a:cubicBezTo>
                  <a:cubicBezTo>
                    <a:pt x="6990" y="8971"/>
                    <a:pt x="7764" y="8678"/>
                    <a:pt x="8352" y="8091"/>
                  </a:cubicBezTo>
                  <a:cubicBezTo>
                    <a:pt x="9558" y="6884"/>
                    <a:pt x="9558" y="4959"/>
                    <a:pt x="8352" y="3752"/>
                  </a:cubicBezTo>
                  <a:lnTo>
                    <a:pt x="5514" y="882"/>
                  </a:lnTo>
                  <a:cubicBezTo>
                    <a:pt x="4910" y="294"/>
                    <a:pt x="4127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" name="Google Shape;1072;p34">
            <a:extLst>
              <a:ext uri="{FF2B5EF4-FFF2-40B4-BE49-F238E27FC236}">
                <a16:creationId xmlns:a16="http://schemas.microsoft.com/office/drawing/2014/main" id="{FB9725A3-5E64-3EFE-2EFF-D040971CBADD}"/>
              </a:ext>
            </a:extLst>
          </p:cNvPr>
          <p:cNvGrpSpPr/>
          <p:nvPr/>
        </p:nvGrpSpPr>
        <p:grpSpPr>
          <a:xfrm>
            <a:off x="4273741" y="2181341"/>
            <a:ext cx="523072" cy="520876"/>
            <a:chOff x="1190625" y="238125"/>
            <a:chExt cx="5241200" cy="5219200"/>
          </a:xfrm>
        </p:grpSpPr>
        <p:sp>
          <p:nvSpPr>
            <p:cNvPr id="19" name="Google Shape;1073;p34">
              <a:extLst>
                <a:ext uri="{FF2B5EF4-FFF2-40B4-BE49-F238E27FC236}">
                  <a16:creationId xmlns:a16="http://schemas.microsoft.com/office/drawing/2014/main" id="{637B0ACF-7D68-5248-F3F5-0645CA76E948}"/>
                </a:ext>
              </a:extLst>
            </p:cNvPr>
            <p:cNvSpPr/>
            <p:nvPr/>
          </p:nvSpPr>
          <p:spPr>
            <a:xfrm>
              <a:off x="1190625" y="2308250"/>
              <a:ext cx="5241200" cy="3149075"/>
            </a:xfrm>
            <a:custGeom>
              <a:avLst/>
              <a:gdLst/>
              <a:ahLst/>
              <a:cxnLst/>
              <a:rect l="l" t="t" r="r" b="b"/>
              <a:pathLst>
                <a:path w="209648" h="125963" extrusionOk="0">
                  <a:moveTo>
                    <a:pt x="136971" y="6117"/>
                  </a:moveTo>
                  <a:cubicBezTo>
                    <a:pt x="137754" y="6117"/>
                    <a:pt x="138537" y="6410"/>
                    <a:pt x="139124" y="6997"/>
                  </a:cubicBezTo>
                  <a:cubicBezTo>
                    <a:pt x="140331" y="8204"/>
                    <a:pt x="140331" y="10129"/>
                    <a:pt x="139124" y="11336"/>
                  </a:cubicBezTo>
                  <a:lnTo>
                    <a:pt x="73949" y="76478"/>
                  </a:lnTo>
                  <a:cubicBezTo>
                    <a:pt x="73395" y="77065"/>
                    <a:pt x="72612" y="77391"/>
                    <a:pt x="71796" y="77391"/>
                  </a:cubicBezTo>
                  <a:cubicBezTo>
                    <a:pt x="70981" y="77391"/>
                    <a:pt x="70231" y="77065"/>
                    <a:pt x="69643" y="76478"/>
                  </a:cubicBezTo>
                  <a:cubicBezTo>
                    <a:pt x="69056" y="75923"/>
                    <a:pt x="68730" y="75140"/>
                    <a:pt x="68730" y="74325"/>
                  </a:cubicBezTo>
                  <a:cubicBezTo>
                    <a:pt x="68730" y="73509"/>
                    <a:pt x="69056" y="72727"/>
                    <a:pt x="69643" y="72172"/>
                  </a:cubicBezTo>
                  <a:lnTo>
                    <a:pt x="134818" y="6997"/>
                  </a:lnTo>
                  <a:cubicBezTo>
                    <a:pt x="135405" y="6410"/>
                    <a:pt x="136188" y="6117"/>
                    <a:pt x="136971" y="6117"/>
                  </a:cubicBezTo>
                  <a:close/>
                  <a:moveTo>
                    <a:pt x="47527" y="101497"/>
                  </a:moveTo>
                  <a:cubicBezTo>
                    <a:pt x="50952" y="101497"/>
                    <a:pt x="53725" y="104237"/>
                    <a:pt x="53855" y="107630"/>
                  </a:cubicBezTo>
                  <a:lnTo>
                    <a:pt x="41199" y="107630"/>
                  </a:lnTo>
                  <a:cubicBezTo>
                    <a:pt x="41329" y="104237"/>
                    <a:pt x="44102" y="101497"/>
                    <a:pt x="47527" y="101497"/>
                  </a:cubicBezTo>
                  <a:close/>
                  <a:moveTo>
                    <a:pt x="110157" y="101497"/>
                  </a:moveTo>
                  <a:cubicBezTo>
                    <a:pt x="113582" y="101497"/>
                    <a:pt x="116355" y="104237"/>
                    <a:pt x="116486" y="107630"/>
                  </a:cubicBezTo>
                  <a:lnTo>
                    <a:pt x="103829" y="107630"/>
                  </a:lnTo>
                  <a:cubicBezTo>
                    <a:pt x="103960" y="104237"/>
                    <a:pt x="106732" y="101497"/>
                    <a:pt x="110157" y="101497"/>
                  </a:cubicBezTo>
                  <a:close/>
                  <a:moveTo>
                    <a:pt x="172787" y="101497"/>
                  </a:moveTo>
                  <a:cubicBezTo>
                    <a:pt x="176213" y="101497"/>
                    <a:pt x="178985" y="104237"/>
                    <a:pt x="179116" y="107630"/>
                  </a:cubicBezTo>
                  <a:lnTo>
                    <a:pt x="166459" y="107630"/>
                  </a:lnTo>
                  <a:cubicBezTo>
                    <a:pt x="166590" y="104237"/>
                    <a:pt x="169362" y="101497"/>
                    <a:pt x="172787" y="101497"/>
                  </a:cubicBezTo>
                  <a:close/>
                  <a:moveTo>
                    <a:pt x="199601" y="113730"/>
                  </a:moveTo>
                  <a:cubicBezTo>
                    <a:pt x="201265" y="113730"/>
                    <a:pt x="202667" y="115100"/>
                    <a:pt x="202667" y="116796"/>
                  </a:cubicBezTo>
                  <a:cubicBezTo>
                    <a:pt x="202667" y="118460"/>
                    <a:pt x="201265" y="119862"/>
                    <a:pt x="199601" y="119862"/>
                  </a:cubicBezTo>
                  <a:lnTo>
                    <a:pt x="9166" y="119862"/>
                  </a:lnTo>
                  <a:cubicBezTo>
                    <a:pt x="7503" y="119862"/>
                    <a:pt x="6133" y="118460"/>
                    <a:pt x="6133" y="116796"/>
                  </a:cubicBezTo>
                  <a:cubicBezTo>
                    <a:pt x="6133" y="115100"/>
                    <a:pt x="7503" y="113730"/>
                    <a:pt x="9166" y="113730"/>
                  </a:cubicBezTo>
                  <a:close/>
                  <a:moveTo>
                    <a:pt x="74341" y="1"/>
                  </a:moveTo>
                  <a:cubicBezTo>
                    <a:pt x="71992" y="1"/>
                    <a:pt x="69643" y="898"/>
                    <a:pt x="67849" y="2692"/>
                  </a:cubicBezTo>
                  <a:lnTo>
                    <a:pt x="19115" y="51393"/>
                  </a:lnTo>
                  <a:cubicBezTo>
                    <a:pt x="17941" y="52600"/>
                    <a:pt x="17941" y="54525"/>
                    <a:pt x="19115" y="55732"/>
                  </a:cubicBezTo>
                  <a:cubicBezTo>
                    <a:pt x="19719" y="56319"/>
                    <a:pt x="20502" y="56612"/>
                    <a:pt x="21284" y="56612"/>
                  </a:cubicBezTo>
                  <a:cubicBezTo>
                    <a:pt x="22067" y="56612"/>
                    <a:pt x="22850" y="56319"/>
                    <a:pt x="23454" y="55732"/>
                  </a:cubicBezTo>
                  <a:lnTo>
                    <a:pt x="72188" y="6997"/>
                  </a:lnTo>
                  <a:cubicBezTo>
                    <a:pt x="72775" y="6410"/>
                    <a:pt x="73558" y="6117"/>
                    <a:pt x="74341" y="6117"/>
                  </a:cubicBezTo>
                  <a:cubicBezTo>
                    <a:pt x="75124" y="6117"/>
                    <a:pt x="75906" y="6410"/>
                    <a:pt x="76494" y="6997"/>
                  </a:cubicBezTo>
                  <a:cubicBezTo>
                    <a:pt x="77701" y="8204"/>
                    <a:pt x="77701" y="10129"/>
                    <a:pt x="76494" y="11336"/>
                  </a:cubicBezTo>
                  <a:lnTo>
                    <a:pt x="11352" y="76478"/>
                  </a:lnTo>
                  <a:cubicBezTo>
                    <a:pt x="10765" y="77065"/>
                    <a:pt x="9982" y="77391"/>
                    <a:pt x="9166" y="77391"/>
                  </a:cubicBezTo>
                  <a:cubicBezTo>
                    <a:pt x="8351" y="77391"/>
                    <a:pt x="7600" y="77065"/>
                    <a:pt x="7013" y="76478"/>
                  </a:cubicBezTo>
                  <a:cubicBezTo>
                    <a:pt x="6426" y="75923"/>
                    <a:pt x="6133" y="75140"/>
                    <a:pt x="6133" y="74325"/>
                  </a:cubicBezTo>
                  <a:cubicBezTo>
                    <a:pt x="6133" y="73509"/>
                    <a:pt x="6426" y="72727"/>
                    <a:pt x="7013" y="72172"/>
                  </a:cubicBezTo>
                  <a:lnTo>
                    <a:pt x="14222" y="64930"/>
                  </a:lnTo>
                  <a:cubicBezTo>
                    <a:pt x="15429" y="63756"/>
                    <a:pt x="15429" y="61799"/>
                    <a:pt x="14222" y="60625"/>
                  </a:cubicBezTo>
                  <a:cubicBezTo>
                    <a:pt x="13635" y="60021"/>
                    <a:pt x="12852" y="59719"/>
                    <a:pt x="12069" y="59719"/>
                  </a:cubicBezTo>
                  <a:cubicBezTo>
                    <a:pt x="11286" y="59719"/>
                    <a:pt x="10504" y="60021"/>
                    <a:pt x="9916" y="60625"/>
                  </a:cubicBezTo>
                  <a:lnTo>
                    <a:pt x="2675" y="67834"/>
                  </a:lnTo>
                  <a:cubicBezTo>
                    <a:pt x="946" y="69562"/>
                    <a:pt x="0" y="71878"/>
                    <a:pt x="0" y="74325"/>
                  </a:cubicBezTo>
                  <a:cubicBezTo>
                    <a:pt x="0" y="76771"/>
                    <a:pt x="946" y="79087"/>
                    <a:pt x="2675" y="80816"/>
                  </a:cubicBezTo>
                  <a:cubicBezTo>
                    <a:pt x="4436" y="82545"/>
                    <a:pt x="6720" y="83491"/>
                    <a:pt x="9166" y="83491"/>
                  </a:cubicBezTo>
                  <a:cubicBezTo>
                    <a:pt x="11613" y="83491"/>
                    <a:pt x="13929" y="82545"/>
                    <a:pt x="15658" y="80816"/>
                  </a:cubicBezTo>
                  <a:lnTo>
                    <a:pt x="44461" y="52013"/>
                  </a:lnTo>
                  <a:lnTo>
                    <a:pt x="44461" y="95756"/>
                  </a:lnTo>
                  <a:cubicBezTo>
                    <a:pt x="39144" y="97126"/>
                    <a:pt x="35197" y="101889"/>
                    <a:pt x="35099" y="107597"/>
                  </a:cubicBezTo>
                  <a:lnTo>
                    <a:pt x="9166" y="107597"/>
                  </a:lnTo>
                  <a:cubicBezTo>
                    <a:pt x="4110" y="107630"/>
                    <a:pt x="0" y="111740"/>
                    <a:pt x="0" y="116796"/>
                  </a:cubicBezTo>
                  <a:cubicBezTo>
                    <a:pt x="0" y="121852"/>
                    <a:pt x="4110" y="125962"/>
                    <a:pt x="9166" y="125962"/>
                  </a:cubicBezTo>
                  <a:lnTo>
                    <a:pt x="199601" y="125962"/>
                  </a:lnTo>
                  <a:cubicBezTo>
                    <a:pt x="204657" y="125962"/>
                    <a:pt x="208767" y="121852"/>
                    <a:pt x="208767" y="116796"/>
                  </a:cubicBezTo>
                  <a:cubicBezTo>
                    <a:pt x="208767" y="111740"/>
                    <a:pt x="204657" y="107630"/>
                    <a:pt x="199601" y="107630"/>
                  </a:cubicBezTo>
                  <a:lnTo>
                    <a:pt x="185216" y="107630"/>
                  </a:lnTo>
                  <a:cubicBezTo>
                    <a:pt x="185118" y="101889"/>
                    <a:pt x="181171" y="97126"/>
                    <a:pt x="175854" y="95756"/>
                  </a:cubicBezTo>
                  <a:lnTo>
                    <a:pt x="175854" y="46239"/>
                  </a:lnTo>
                  <a:cubicBezTo>
                    <a:pt x="175854" y="46141"/>
                    <a:pt x="175821" y="46011"/>
                    <a:pt x="175821" y="45913"/>
                  </a:cubicBezTo>
                  <a:lnTo>
                    <a:pt x="191968" y="29766"/>
                  </a:lnTo>
                  <a:cubicBezTo>
                    <a:pt x="193142" y="28559"/>
                    <a:pt x="193142" y="26635"/>
                    <a:pt x="191968" y="25428"/>
                  </a:cubicBezTo>
                  <a:cubicBezTo>
                    <a:pt x="191364" y="24841"/>
                    <a:pt x="190582" y="24547"/>
                    <a:pt x="189799" y="24547"/>
                  </a:cubicBezTo>
                  <a:cubicBezTo>
                    <a:pt x="189016" y="24547"/>
                    <a:pt x="188233" y="24841"/>
                    <a:pt x="187629" y="25428"/>
                  </a:cubicBezTo>
                  <a:lnTo>
                    <a:pt x="136579" y="76478"/>
                  </a:lnTo>
                  <a:cubicBezTo>
                    <a:pt x="136025" y="77065"/>
                    <a:pt x="135242" y="77391"/>
                    <a:pt x="134426" y="77391"/>
                  </a:cubicBezTo>
                  <a:cubicBezTo>
                    <a:pt x="133611" y="77391"/>
                    <a:pt x="132861" y="77065"/>
                    <a:pt x="132274" y="76478"/>
                  </a:cubicBezTo>
                  <a:cubicBezTo>
                    <a:pt x="131686" y="75923"/>
                    <a:pt x="131360" y="75140"/>
                    <a:pt x="131360" y="74325"/>
                  </a:cubicBezTo>
                  <a:cubicBezTo>
                    <a:pt x="131360" y="73509"/>
                    <a:pt x="131686" y="72727"/>
                    <a:pt x="132274" y="72172"/>
                  </a:cubicBezTo>
                  <a:lnTo>
                    <a:pt x="197415" y="6997"/>
                  </a:lnTo>
                  <a:cubicBezTo>
                    <a:pt x="198019" y="6410"/>
                    <a:pt x="198810" y="6117"/>
                    <a:pt x="199597" y="6117"/>
                  </a:cubicBezTo>
                  <a:cubicBezTo>
                    <a:pt x="200384" y="6117"/>
                    <a:pt x="201167" y="6410"/>
                    <a:pt x="201754" y="6997"/>
                  </a:cubicBezTo>
                  <a:cubicBezTo>
                    <a:pt x="202961" y="8204"/>
                    <a:pt x="202961" y="10129"/>
                    <a:pt x="201754" y="11336"/>
                  </a:cubicBezTo>
                  <a:lnTo>
                    <a:pt x="196861" y="16229"/>
                  </a:lnTo>
                  <a:cubicBezTo>
                    <a:pt x="195654" y="17403"/>
                    <a:pt x="195654" y="19360"/>
                    <a:pt x="196861" y="20535"/>
                  </a:cubicBezTo>
                  <a:cubicBezTo>
                    <a:pt x="197464" y="21138"/>
                    <a:pt x="198247" y="21440"/>
                    <a:pt x="199030" y="21440"/>
                  </a:cubicBezTo>
                  <a:cubicBezTo>
                    <a:pt x="199813" y="21440"/>
                    <a:pt x="200596" y="21138"/>
                    <a:pt x="201199" y="20535"/>
                  </a:cubicBezTo>
                  <a:lnTo>
                    <a:pt x="206092" y="15642"/>
                  </a:lnTo>
                  <a:cubicBezTo>
                    <a:pt x="209648" y="12086"/>
                    <a:pt x="209648" y="6247"/>
                    <a:pt x="206092" y="2692"/>
                  </a:cubicBezTo>
                  <a:cubicBezTo>
                    <a:pt x="204298" y="898"/>
                    <a:pt x="201950" y="1"/>
                    <a:pt x="199601" y="1"/>
                  </a:cubicBezTo>
                  <a:cubicBezTo>
                    <a:pt x="197252" y="1"/>
                    <a:pt x="194904" y="898"/>
                    <a:pt x="193110" y="2692"/>
                  </a:cubicBezTo>
                  <a:lnTo>
                    <a:pt x="127935" y="67834"/>
                  </a:lnTo>
                  <a:cubicBezTo>
                    <a:pt x="126206" y="69562"/>
                    <a:pt x="125260" y="71878"/>
                    <a:pt x="125260" y="74325"/>
                  </a:cubicBezTo>
                  <a:cubicBezTo>
                    <a:pt x="125260" y="76771"/>
                    <a:pt x="126206" y="79087"/>
                    <a:pt x="127935" y="80816"/>
                  </a:cubicBezTo>
                  <a:cubicBezTo>
                    <a:pt x="129664" y="82545"/>
                    <a:pt x="131980" y="83491"/>
                    <a:pt x="134426" y="83491"/>
                  </a:cubicBezTo>
                  <a:cubicBezTo>
                    <a:pt x="136873" y="83491"/>
                    <a:pt x="139189" y="82545"/>
                    <a:pt x="140918" y="80816"/>
                  </a:cubicBezTo>
                  <a:lnTo>
                    <a:pt x="169721" y="52013"/>
                  </a:lnTo>
                  <a:lnTo>
                    <a:pt x="169721" y="95756"/>
                  </a:lnTo>
                  <a:cubicBezTo>
                    <a:pt x="164404" y="97126"/>
                    <a:pt x="160457" y="101889"/>
                    <a:pt x="160359" y="107597"/>
                  </a:cubicBezTo>
                  <a:lnTo>
                    <a:pt x="122585" y="107597"/>
                  </a:lnTo>
                  <a:cubicBezTo>
                    <a:pt x="122488" y="101889"/>
                    <a:pt x="118541" y="97126"/>
                    <a:pt x="113224" y="95756"/>
                  </a:cubicBezTo>
                  <a:lnTo>
                    <a:pt x="113224" y="46239"/>
                  </a:lnTo>
                  <a:cubicBezTo>
                    <a:pt x="113224" y="46141"/>
                    <a:pt x="113191" y="46011"/>
                    <a:pt x="113191" y="45913"/>
                  </a:cubicBezTo>
                  <a:lnTo>
                    <a:pt x="143462" y="15642"/>
                  </a:lnTo>
                  <a:cubicBezTo>
                    <a:pt x="147018" y="12086"/>
                    <a:pt x="147018" y="6247"/>
                    <a:pt x="143462" y="2692"/>
                  </a:cubicBezTo>
                  <a:cubicBezTo>
                    <a:pt x="141668" y="898"/>
                    <a:pt x="139319" y="1"/>
                    <a:pt x="136971" y="1"/>
                  </a:cubicBezTo>
                  <a:cubicBezTo>
                    <a:pt x="134622" y="1"/>
                    <a:pt x="132274" y="898"/>
                    <a:pt x="130479" y="2692"/>
                  </a:cubicBezTo>
                  <a:lnTo>
                    <a:pt x="65305" y="67834"/>
                  </a:lnTo>
                  <a:cubicBezTo>
                    <a:pt x="63576" y="69562"/>
                    <a:pt x="62630" y="71878"/>
                    <a:pt x="62630" y="74325"/>
                  </a:cubicBezTo>
                  <a:cubicBezTo>
                    <a:pt x="62630" y="76771"/>
                    <a:pt x="63576" y="79087"/>
                    <a:pt x="65305" y="80816"/>
                  </a:cubicBezTo>
                  <a:cubicBezTo>
                    <a:pt x="67034" y="82545"/>
                    <a:pt x="69350" y="83491"/>
                    <a:pt x="71796" y="83491"/>
                  </a:cubicBezTo>
                  <a:cubicBezTo>
                    <a:pt x="74243" y="83491"/>
                    <a:pt x="76559" y="82545"/>
                    <a:pt x="78288" y="80816"/>
                  </a:cubicBezTo>
                  <a:lnTo>
                    <a:pt x="107091" y="52013"/>
                  </a:lnTo>
                  <a:lnTo>
                    <a:pt x="107091" y="95756"/>
                  </a:lnTo>
                  <a:cubicBezTo>
                    <a:pt x="101774" y="97126"/>
                    <a:pt x="97827" y="101889"/>
                    <a:pt x="97729" y="107597"/>
                  </a:cubicBezTo>
                  <a:lnTo>
                    <a:pt x="59955" y="107597"/>
                  </a:lnTo>
                  <a:cubicBezTo>
                    <a:pt x="59857" y="101889"/>
                    <a:pt x="55910" y="97126"/>
                    <a:pt x="50593" y="95756"/>
                  </a:cubicBezTo>
                  <a:lnTo>
                    <a:pt x="50593" y="46239"/>
                  </a:lnTo>
                  <a:cubicBezTo>
                    <a:pt x="50593" y="46141"/>
                    <a:pt x="50561" y="46011"/>
                    <a:pt x="50561" y="45913"/>
                  </a:cubicBezTo>
                  <a:lnTo>
                    <a:pt x="80832" y="15642"/>
                  </a:lnTo>
                  <a:cubicBezTo>
                    <a:pt x="84388" y="12086"/>
                    <a:pt x="84388" y="6247"/>
                    <a:pt x="80832" y="2692"/>
                  </a:cubicBezTo>
                  <a:cubicBezTo>
                    <a:pt x="79038" y="898"/>
                    <a:pt x="76689" y="1"/>
                    <a:pt x="74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1074;p34">
              <a:extLst>
                <a:ext uri="{FF2B5EF4-FFF2-40B4-BE49-F238E27FC236}">
                  <a16:creationId xmlns:a16="http://schemas.microsoft.com/office/drawing/2014/main" id="{601DFD96-7189-85CC-A325-EBD785333575}"/>
                </a:ext>
              </a:extLst>
            </p:cNvPr>
            <p:cNvSpPr/>
            <p:nvPr/>
          </p:nvSpPr>
          <p:spPr>
            <a:xfrm>
              <a:off x="1741075" y="788575"/>
              <a:ext cx="1091150" cy="1091150"/>
            </a:xfrm>
            <a:custGeom>
              <a:avLst/>
              <a:gdLst/>
              <a:ahLst/>
              <a:cxnLst/>
              <a:rect l="l" t="t" r="r" b="b"/>
              <a:pathLst>
                <a:path w="43646" h="43646" extrusionOk="0">
                  <a:moveTo>
                    <a:pt x="21823" y="0"/>
                  </a:moveTo>
                  <a:cubicBezTo>
                    <a:pt x="18626" y="0"/>
                    <a:pt x="15560" y="685"/>
                    <a:pt x="12657" y="2023"/>
                  </a:cubicBezTo>
                  <a:cubicBezTo>
                    <a:pt x="11124" y="2708"/>
                    <a:pt x="10471" y="4535"/>
                    <a:pt x="11189" y="6068"/>
                  </a:cubicBezTo>
                  <a:cubicBezTo>
                    <a:pt x="11690" y="7189"/>
                    <a:pt x="12802" y="7840"/>
                    <a:pt x="13964" y="7840"/>
                  </a:cubicBezTo>
                  <a:cubicBezTo>
                    <a:pt x="14390" y="7840"/>
                    <a:pt x="14822" y="7752"/>
                    <a:pt x="15234" y="7568"/>
                  </a:cubicBezTo>
                  <a:cubicBezTo>
                    <a:pt x="17289" y="6590"/>
                    <a:pt x="19507" y="6133"/>
                    <a:pt x="21823" y="6133"/>
                  </a:cubicBezTo>
                  <a:cubicBezTo>
                    <a:pt x="30467" y="6133"/>
                    <a:pt x="37513" y="13146"/>
                    <a:pt x="37513" y="21823"/>
                  </a:cubicBezTo>
                  <a:cubicBezTo>
                    <a:pt x="37513" y="30467"/>
                    <a:pt x="30467" y="37513"/>
                    <a:pt x="21823" y="37513"/>
                  </a:cubicBezTo>
                  <a:cubicBezTo>
                    <a:pt x="13146" y="37513"/>
                    <a:pt x="6133" y="30467"/>
                    <a:pt x="6133" y="21823"/>
                  </a:cubicBezTo>
                  <a:cubicBezTo>
                    <a:pt x="6133" y="19474"/>
                    <a:pt x="6622" y="17191"/>
                    <a:pt x="7633" y="15103"/>
                  </a:cubicBezTo>
                  <a:cubicBezTo>
                    <a:pt x="8351" y="13570"/>
                    <a:pt x="7699" y="11744"/>
                    <a:pt x="6166" y="11026"/>
                  </a:cubicBezTo>
                  <a:cubicBezTo>
                    <a:pt x="5733" y="10814"/>
                    <a:pt x="5279" y="10714"/>
                    <a:pt x="4834" y="10714"/>
                  </a:cubicBezTo>
                  <a:cubicBezTo>
                    <a:pt x="3703" y="10714"/>
                    <a:pt x="2627" y="11361"/>
                    <a:pt x="2088" y="12461"/>
                  </a:cubicBezTo>
                  <a:cubicBezTo>
                    <a:pt x="718" y="15397"/>
                    <a:pt x="0" y="18561"/>
                    <a:pt x="0" y="21823"/>
                  </a:cubicBezTo>
                  <a:cubicBezTo>
                    <a:pt x="0" y="33860"/>
                    <a:pt x="9786" y="43646"/>
                    <a:pt x="21823" y="43646"/>
                  </a:cubicBezTo>
                  <a:cubicBezTo>
                    <a:pt x="33860" y="43646"/>
                    <a:pt x="43646" y="33860"/>
                    <a:pt x="43646" y="21823"/>
                  </a:cubicBezTo>
                  <a:cubicBezTo>
                    <a:pt x="43646" y="9786"/>
                    <a:pt x="33860" y="0"/>
                    <a:pt x="21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075;p34">
              <a:extLst>
                <a:ext uri="{FF2B5EF4-FFF2-40B4-BE49-F238E27FC236}">
                  <a16:creationId xmlns:a16="http://schemas.microsoft.com/office/drawing/2014/main" id="{DBB1D0A3-5567-8EA6-E803-F2B1ABD383A4}"/>
                </a:ext>
              </a:extLst>
            </p:cNvPr>
            <p:cNvSpPr/>
            <p:nvPr/>
          </p:nvSpPr>
          <p:spPr>
            <a:xfrm>
              <a:off x="2209975" y="238125"/>
              <a:ext cx="153350" cy="275650"/>
            </a:xfrm>
            <a:custGeom>
              <a:avLst/>
              <a:gdLst/>
              <a:ahLst/>
              <a:cxnLst/>
              <a:rect l="l" t="t" r="r" b="b"/>
              <a:pathLst>
                <a:path w="6134" h="11026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7959"/>
                  </a:lnTo>
                  <a:cubicBezTo>
                    <a:pt x="1" y="9655"/>
                    <a:pt x="1371" y="11026"/>
                    <a:pt x="3067" y="11026"/>
                  </a:cubicBezTo>
                  <a:cubicBezTo>
                    <a:pt x="4763" y="11026"/>
                    <a:pt x="6133" y="9655"/>
                    <a:pt x="6133" y="795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076;p34">
              <a:extLst>
                <a:ext uri="{FF2B5EF4-FFF2-40B4-BE49-F238E27FC236}">
                  <a16:creationId xmlns:a16="http://schemas.microsoft.com/office/drawing/2014/main" id="{33175880-4A2B-42F0-0D99-F0237BC91280}"/>
                </a:ext>
              </a:extLst>
            </p:cNvPr>
            <p:cNvSpPr/>
            <p:nvPr/>
          </p:nvSpPr>
          <p:spPr>
            <a:xfrm>
              <a:off x="2209975" y="2154525"/>
              <a:ext cx="153350" cy="275675"/>
            </a:xfrm>
            <a:custGeom>
              <a:avLst/>
              <a:gdLst/>
              <a:ahLst/>
              <a:cxnLst/>
              <a:rect l="l" t="t" r="r" b="b"/>
              <a:pathLst>
                <a:path w="6134" h="11027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7960"/>
                  </a:lnTo>
                  <a:cubicBezTo>
                    <a:pt x="1" y="9656"/>
                    <a:pt x="1371" y="11026"/>
                    <a:pt x="3067" y="11026"/>
                  </a:cubicBezTo>
                  <a:cubicBezTo>
                    <a:pt x="4763" y="11026"/>
                    <a:pt x="6133" y="9656"/>
                    <a:pt x="6133" y="796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077;p34">
              <a:extLst>
                <a:ext uri="{FF2B5EF4-FFF2-40B4-BE49-F238E27FC236}">
                  <a16:creationId xmlns:a16="http://schemas.microsoft.com/office/drawing/2014/main" id="{83A3763D-BF76-1D8D-9CDE-F56FA0A5282C}"/>
                </a:ext>
              </a:extLst>
            </p:cNvPr>
            <p:cNvSpPr/>
            <p:nvPr/>
          </p:nvSpPr>
          <p:spPr>
            <a:xfrm>
              <a:off x="2837100" y="536800"/>
              <a:ext cx="254450" cy="239575"/>
            </a:xfrm>
            <a:custGeom>
              <a:avLst/>
              <a:gdLst/>
              <a:ahLst/>
              <a:cxnLst/>
              <a:rect l="l" t="t" r="r" b="b"/>
              <a:pathLst>
                <a:path w="10178" h="9583" extrusionOk="0">
                  <a:moveTo>
                    <a:pt x="6802" y="0"/>
                  </a:moveTo>
                  <a:cubicBezTo>
                    <a:pt x="6019" y="0"/>
                    <a:pt x="5236" y="302"/>
                    <a:pt x="4633" y="905"/>
                  </a:cubicBezTo>
                  <a:lnTo>
                    <a:pt x="1175" y="4363"/>
                  </a:lnTo>
                  <a:cubicBezTo>
                    <a:pt x="1" y="5537"/>
                    <a:pt x="1" y="7494"/>
                    <a:pt x="1175" y="8669"/>
                  </a:cubicBezTo>
                  <a:cubicBezTo>
                    <a:pt x="1795" y="9289"/>
                    <a:pt x="2577" y="9582"/>
                    <a:pt x="3360" y="9582"/>
                  </a:cubicBezTo>
                  <a:cubicBezTo>
                    <a:pt x="4143" y="9582"/>
                    <a:pt x="4926" y="9289"/>
                    <a:pt x="5513" y="8669"/>
                  </a:cubicBezTo>
                  <a:lnTo>
                    <a:pt x="8971" y="5211"/>
                  </a:lnTo>
                  <a:cubicBezTo>
                    <a:pt x="10178" y="4037"/>
                    <a:pt x="10178" y="2080"/>
                    <a:pt x="8971" y="905"/>
                  </a:cubicBezTo>
                  <a:cubicBezTo>
                    <a:pt x="8368" y="302"/>
                    <a:pt x="7585" y="0"/>
                    <a:pt x="6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078;p34">
              <a:extLst>
                <a:ext uri="{FF2B5EF4-FFF2-40B4-BE49-F238E27FC236}">
                  <a16:creationId xmlns:a16="http://schemas.microsoft.com/office/drawing/2014/main" id="{13BCE11D-EEB9-852B-2DDB-1E5FE991F411}"/>
                </a:ext>
              </a:extLst>
            </p:cNvPr>
            <p:cNvSpPr/>
            <p:nvPr/>
          </p:nvSpPr>
          <p:spPr>
            <a:xfrm>
              <a:off x="1481750" y="1891950"/>
              <a:ext cx="254450" cy="238950"/>
            </a:xfrm>
            <a:custGeom>
              <a:avLst/>
              <a:gdLst/>
              <a:ahLst/>
              <a:cxnLst/>
              <a:rect l="l" t="t" r="r" b="b"/>
              <a:pathLst>
                <a:path w="10178" h="9558" extrusionOk="0">
                  <a:moveTo>
                    <a:pt x="6818" y="0"/>
                  </a:moveTo>
                  <a:cubicBezTo>
                    <a:pt x="6035" y="0"/>
                    <a:pt x="5252" y="294"/>
                    <a:pt x="4665" y="881"/>
                  </a:cubicBezTo>
                  <a:lnTo>
                    <a:pt x="1207" y="4339"/>
                  </a:lnTo>
                  <a:cubicBezTo>
                    <a:pt x="0" y="5545"/>
                    <a:pt x="0" y="7470"/>
                    <a:pt x="1207" y="8677"/>
                  </a:cubicBezTo>
                  <a:cubicBezTo>
                    <a:pt x="1794" y="9264"/>
                    <a:pt x="2577" y="9558"/>
                    <a:pt x="3360" y="9558"/>
                  </a:cubicBezTo>
                  <a:cubicBezTo>
                    <a:pt x="4143" y="9558"/>
                    <a:pt x="4926" y="9264"/>
                    <a:pt x="5513" y="8677"/>
                  </a:cubicBezTo>
                  <a:lnTo>
                    <a:pt x="8971" y="5219"/>
                  </a:lnTo>
                  <a:cubicBezTo>
                    <a:pt x="10178" y="4012"/>
                    <a:pt x="10178" y="2088"/>
                    <a:pt x="8971" y="881"/>
                  </a:cubicBezTo>
                  <a:cubicBezTo>
                    <a:pt x="8384" y="294"/>
                    <a:pt x="7601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" name="Google Shape;1079;p34">
              <a:extLst>
                <a:ext uri="{FF2B5EF4-FFF2-40B4-BE49-F238E27FC236}">
                  <a16:creationId xmlns:a16="http://schemas.microsoft.com/office/drawing/2014/main" id="{36AB0E0E-F825-0BA0-D91C-6F85FEAABD48}"/>
                </a:ext>
              </a:extLst>
            </p:cNvPr>
            <p:cNvSpPr/>
            <p:nvPr/>
          </p:nvSpPr>
          <p:spPr>
            <a:xfrm>
              <a:off x="3107025" y="1257475"/>
              <a:ext cx="275675" cy="153350"/>
            </a:xfrm>
            <a:custGeom>
              <a:avLst/>
              <a:gdLst/>
              <a:ahLst/>
              <a:cxnLst/>
              <a:rect l="l" t="t" r="r" b="b"/>
              <a:pathLst>
                <a:path w="11027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7960" y="6133"/>
                  </a:lnTo>
                  <a:cubicBezTo>
                    <a:pt x="9656" y="6133"/>
                    <a:pt x="11026" y="4763"/>
                    <a:pt x="11026" y="3067"/>
                  </a:cubicBezTo>
                  <a:cubicBezTo>
                    <a:pt x="11026" y="1371"/>
                    <a:pt x="9656" y="1"/>
                    <a:pt x="7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" name="Google Shape;1080;p34">
              <a:extLst>
                <a:ext uri="{FF2B5EF4-FFF2-40B4-BE49-F238E27FC236}">
                  <a16:creationId xmlns:a16="http://schemas.microsoft.com/office/drawing/2014/main" id="{075DAD6B-E155-F9FF-A507-10D7ED564A62}"/>
                </a:ext>
              </a:extLst>
            </p:cNvPr>
            <p:cNvSpPr/>
            <p:nvPr/>
          </p:nvSpPr>
          <p:spPr>
            <a:xfrm>
              <a:off x="1190625" y="1257475"/>
              <a:ext cx="275650" cy="153350"/>
            </a:xfrm>
            <a:custGeom>
              <a:avLst/>
              <a:gdLst/>
              <a:ahLst/>
              <a:cxnLst/>
              <a:rect l="l" t="t" r="r" b="b"/>
              <a:pathLst>
                <a:path w="11026" h="6134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7959" y="6133"/>
                  </a:lnTo>
                  <a:cubicBezTo>
                    <a:pt x="9655" y="6133"/>
                    <a:pt x="11026" y="4763"/>
                    <a:pt x="11026" y="3067"/>
                  </a:cubicBezTo>
                  <a:cubicBezTo>
                    <a:pt x="11026" y="1371"/>
                    <a:pt x="9655" y="1"/>
                    <a:pt x="7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1081;p34">
              <a:extLst>
                <a:ext uri="{FF2B5EF4-FFF2-40B4-BE49-F238E27FC236}">
                  <a16:creationId xmlns:a16="http://schemas.microsoft.com/office/drawing/2014/main" id="{C44EF83E-3E56-DF84-3691-81CD1003B2FB}"/>
                </a:ext>
              </a:extLst>
            </p:cNvPr>
            <p:cNvSpPr/>
            <p:nvPr/>
          </p:nvSpPr>
          <p:spPr>
            <a:xfrm>
              <a:off x="2837100" y="1891950"/>
              <a:ext cx="254450" cy="238950"/>
            </a:xfrm>
            <a:custGeom>
              <a:avLst/>
              <a:gdLst/>
              <a:ahLst/>
              <a:cxnLst/>
              <a:rect l="l" t="t" r="r" b="b"/>
              <a:pathLst>
                <a:path w="10178" h="9558" extrusionOk="0">
                  <a:moveTo>
                    <a:pt x="3344" y="0"/>
                  </a:moveTo>
                  <a:cubicBezTo>
                    <a:pt x="2561" y="0"/>
                    <a:pt x="1778" y="294"/>
                    <a:pt x="1175" y="881"/>
                  </a:cubicBezTo>
                  <a:cubicBezTo>
                    <a:pt x="1" y="2088"/>
                    <a:pt x="1" y="4012"/>
                    <a:pt x="1175" y="5219"/>
                  </a:cubicBezTo>
                  <a:lnTo>
                    <a:pt x="4633" y="8677"/>
                  </a:lnTo>
                  <a:cubicBezTo>
                    <a:pt x="5252" y="9264"/>
                    <a:pt x="6035" y="9558"/>
                    <a:pt x="6818" y="9558"/>
                  </a:cubicBezTo>
                  <a:cubicBezTo>
                    <a:pt x="7601" y="9558"/>
                    <a:pt x="8384" y="9264"/>
                    <a:pt x="8971" y="8677"/>
                  </a:cubicBezTo>
                  <a:cubicBezTo>
                    <a:pt x="10178" y="7470"/>
                    <a:pt x="10178" y="5545"/>
                    <a:pt x="8971" y="4339"/>
                  </a:cubicBezTo>
                  <a:lnTo>
                    <a:pt x="5513" y="881"/>
                  </a:lnTo>
                  <a:cubicBezTo>
                    <a:pt x="4910" y="294"/>
                    <a:pt x="4127" y="0"/>
                    <a:pt x="3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" name="Google Shape;1082;p34">
              <a:extLst>
                <a:ext uri="{FF2B5EF4-FFF2-40B4-BE49-F238E27FC236}">
                  <a16:creationId xmlns:a16="http://schemas.microsoft.com/office/drawing/2014/main" id="{A5A1733B-9D65-F3C3-BC99-3C8691936EC7}"/>
                </a:ext>
              </a:extLst>
            </p:cNvPr>
            <p:cNvSpPr/>
            <p:nvPr/>
          </p:nvSpPr>
          <p:spPr>
            <a:xfrm>
              <a:off x="1481750" y="536800"/>
              <a:ext cx="254450" cy="239575"/>
            </a:xfrm>
            <a:custGeom>
              <a:avLst/>
              <a:gdLst/>
              <a:ahLst/>
              <a:cxnLst/>
              <a:rect l="l" t="t" r="r" b="b"/>
              <a:pathLst>
                <a:path w="10178" h="9583" extrusionOk="0">
                  <a:moveTo>
                    <a:pt x="3360" y="0"/>
                  </a:moveTo>
                  <a:cubicBezTo>
                    <a:pt x="2577" y="0"/>
                    <a:pt x="1794" y="302"/>
                    <a:pt x="1207" y="905"/>
                  </a:cubicBezTo>
                  <a:cubicBezTo>
                    <a:pt x="0" y="2080"/>
                    <a:pt x="0" y="4037"/>
                    <a:pt x="1207" y="5211"/>
                  </a:cubicBezTo>
                  <a:lnTo>
                    <a:pt x="4665" y="8669"/>
                  </a:lnTo>
                  <a:cubicBezTo>
                    <a:pt x="5252" y="9289"/>
                    <a:pt x="6035" y="9582"/>
                    <a:pt x="6818" y="9582"/>
                  </a:cubicBezTo>
                  <a:cubicBezTo>
                    <a:pt x="7601" y="9582"/>
                    <a:pt x="8384" y="9289"/>
                    <a:pt x="8971" y="8669"/>
                  </a:cubicBezTo>
                  <a:cubicBezTo>
                    <a:pt x="10178" y="7494"/>
                    <a:pt x="10178" y="5537"/>
                    <a:pt x="8971" y="4363"/>
                  </a:cubicBezTo>
                  <a:lnTo>
                    <a:pt x="5513" y="905"/>
                  </a:lnTo>
                  <a:cubicBezTo>
                    <a:pt x="4926" y="302"/>
                    <a:pt x="4143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24" name="Graphique 223" descr="Argent contour">
            <a:extLst>
              <a:ext uri="{FF2B5EF4-FFF2-40B4-BE49-F238E27FC236}">
                <a16:creationId xmlns:a16="http://schemas.microsoft.com/office/drawing/2014/main" id="{3574A038-FE74-C764-E8B8-4B0844204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826" y="2043531"/>
            <a:ext cx="749370" cy="749370"/>
          </a:xfrm>
          <a:prstGeom prst="rect">
            <a:avLst/>
          </a:prstGeom>
        </p:spPr>
      </p:pic>
      <p:sp>
        <p:nvSpPr>
          <p:cNvPr id="225" name="ZoneTexte 224">
            <a:extLst>
              <a:ext uri="{FF2B5EF4-FFF2-40B4-BE49-F238E27FC236}">
                <a16:creationId xmlns:a16="http://schemas.microsoft.com/office/drawing/2014/main" id="{93D3D8EA-559E-C9A5-B2F2-4274C3304AD6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>
            <a:extLst>
              <a:ext uri="{FF2B5EF4-FFF2-40B4-BE49-F238E27FC236}">
                <a16:creationId xmlns:a16="http://schemas.microsoft.com/office/drawing/2014/main" id="{2AA8D38A-4188-E8F5-8DAE-2683B7CCE852}"/>
              </a:ext>
            </a:extLst>
          </p:cNvPr>
          <p:cNvGrpSpPr/>
          <p:nvPr/>
        </p:nvGrpSpPr>
        <p:grpSpPr>
          <a:xfrm>
            <a:off x="-1429837" y="1158081"/>
            <a:ext cx="11846222" cy="3235487"/>
            <a:chOff x="-1429837" y="988479"/>
            <a:chExt cx="11846222" cy="3235487"/>
          </a:xfrm>
        </p:grpSpPr>
        <p:grpSp>
          <p:nvGrpSpPr>
            <p:cNvPr id="2" name="Group 2"/>
            <p:cNvGrpSpPr/>
            <p:nvPr/>
          </p:nvGrpSpPr>
          <p:grpSpPr>
            <a:xfrm rot="-5400000">
              <a:off x="3619251" y="-3753289"/>
              <a:ext cx="1748045" cy="11846222"/>
              <a:chOff x="0" y="0"/>
              <a:chExt cx="4661454" cy="31589931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4540020" cy="3716966"/>
              </a:xfrm>
              <a:custGeom>
                <a:avLst/>
                <a:gdLst/>
                <a:ahLst/>
                <a:cxnLst/>
                <a:rect l="l" t="t" r="r" b="b"/>
                <a:pathLst>
                  <a:path w="4540020" h="3716966">
                    <a:moveTo>
                      <a:pt x="0" y="0"/>
                    </a:moveTo>
                    <a:lnTo>
                      <a:pt x="4540020" y="0"/>
                    </a:lnTo>
                    <a:lnTo>
                      <a:pt x="4540020" y="3716966"/>
                    </a:lnTo>
                    <a:lnTo>
                      <a:pt x="0" y="371696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14523" r="-785"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sp>
            <p:nvSpPr>
              <p:cNvPr id="4" name="Freeform 4"/>
              <p:cNvSpPr/>
              <p:nvPr/>
            </p:nvSpPr>
            <p:spPr>
              <a:xfrm flipH="1">
                <a:off x="85794" y="3416688"/>
                <a:ext cx="4575660" cy="4256799"/>
              </a:xfrm>
              <a:custGeom>
                <a:avLst/>
                <a:gdLst/>
                <a:ahLst/>
                <a:cxnLst/>
                <a:rect l="l" t="t" r="r" b="b"/>
                <a:pathLst>
                  <a:path w="4575660" h="4256799">
                    <a:moveTo>
                      <a:pt x="4575660" y="0"/>
                    </a:moveTo>
                    <a:lnTo>
                      <a:pt x="0" y="0"/>
                    </a:lnTo>
                    <a:lnTo>
                      <a:pt x="0" y="4256799"/>
                    </a:lnTo>
                    <a:lnTo>
                      <a:pt x="4575660" y="4256799"/>
                    </a:lnTo>
                    <a:lnTo>
                      <a:pt x="457566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0" y="7470685"/>
                <a:ext cx="4575660" cy="4256799"/>
              </a:xfrm>
              <a:custGeom>
                <a:avLst/>
                <a:gdLst/>
                <a:ahLst/>
                <a:cxnLst/>
                <a:rect l="l" t="t" r="r" b="b"/>
                <a:pathLst>
                  <a:path w="4575660" h="4256799">
                    <a:moveTo>
                      <a:pt x="0" y="0"/>
                    </a:moveTo>
                    <a:lnTo>
                      <a:pt x="4575660" y="0"/>
                    </a:lnTo>
                    <a:lnTo>
                      <a:pt x="4575660" y="4256799"/>
                    </a:lnTo>
                    <a:lnTo>
                      <a:pt x="0" y="42567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sp>
            <p:nvSpPr>
              <p:cNvPr id="6" name="Freeform 6"/>
              <p:cNvSpPr/>
              <p:nvPr/>
            </p:nvSpPr>
            <p:spPr>
              <a:xfrm flipH="1">
                <a:off x="85794" y="11427206"/>
                <a:ext cx="4575660" cy="4256799"/>
              </a:xfrm>
              <a:custGeom>
                <a:avLst/>
                <a:gdLst/>
                <a:ahLst/>
                <a:cxnLst/>
                <a:rect l="l" t="t" r="r" b="b"/>
                <a:pathLst>
                  <a:path w="4575660" h="4256799">
                    <a:moveTo>
                      <a:pt x="4575660" y="0"/>
                    </a:moveTo>
                    <a:lnTo>
                      <a:pt x="0" y="0"/>
                    </a:lnTo>
                    <a:lnTo>
                      <a:pt x="0" y="4256799"/>
                    </a:lnTo>
                    <a:lnTo>
                      <a:pt x="4575660" y="4256799"/>
                    </a:lnTo>
                    <a:lnTo>
                      <a:pt x="457566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0" y="15408250"/>
                <a:ext cx="4575660" cy="4256799"/>
              </a:xfrm>
              <a:custGeom>
                <a:avLst/>
                <a:gdLst/>
                <a:ahLst/>
                <a:cxnLst/>
                <a:rect l="l" t="t" r="r" b="b"/>
                <a:pathLst>
                  <a:path w="4575660" h="4256799">
                    <a:moveTo>
                      <a:pt x="0" y="0"/>
                    </a:moveTo>
                    <a:lnTo>
                      <a:pt x="4575660" y="0"/>
                    </a:lnTo>
                    <a:lnTo>
                      <a:pt x="4575660" y="4256799"/>
                    </a:lnTo>
                    <a:lnTo>
                      <a:pt x="0" y="42567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sp>
            <p:nvSpPr>
              <p:cNvPr id="8" name="Freeform 8"/>
              <p:cNvSpPr/>
              <p:nvPr/>
            </p:nvSpPr>
            <p:spPr>
              <a:xfrm flipH="1">
                <a:off x="85794" y="19364771"/>
                <a:ext cx="4575660" cy="4256799"/>
              </a:xfrm>
              <a:custGeom>
                <a:avLst/>
                <a:gdLst/>
                <a:ahLst/>
                <a:cxnLst/>
                <a:rect l="l" t="t" r="r" b="b"/>
                <a:pathLst>
                  <a:path w="4575660" h="4256799">
                    <a:moveTo>
                      <a:pt x="4575660" y="0"/>
                    </a:moveTo>
                    <a:lnTo>
                      <a:pt x="0" y="0"/>
                    </a:lnTo>
                    <a:lnTo>
                      <a:pt x="0" y="4256799"/>
                    </a:lnTo>
                    <a:lnTo>
                      <a:pt x="4575660" y="4256799"/>
                    </a:lnTo>
                    <a:lnTo>
                      <a:pt x="457566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23376611"/>
                <a:ext cx="4575660" cy="4256799"/>
              </a:xfrm>
              <a:custGeom>
                <a:avLst/>
                <a:gdLst/>
                <a:ahLst/>
                <a:cxnLst/>
                <a:rect l="l" t="t" r="r" b="b"/>
                <a:pathLst>
                  <a:path w="4575660" h="4256799">
                    <a:moveTo>
                      <a:pt x="0" y="0"/>
                    </a:moveTo>
                    <a:lnTo>
                      <a:pt x="4575660" y="0"/>
                    </a:lnTo>
                    <a:lnTo>
                      <a:pt x="4575660" y="4256799"/>
                    </a:lnTo>
                    <a:lnTo>
                      <a:pt x="0" y="42567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sp>
            <p:nvSpPr>
              <p:cNvPr id="10" name="Freeform 10"/>
              <p:cNvSpPr/>
              <p:nvPr/>
            </p:nvSpPr>
            <p:spPr>
              <a:xfrm flipH="1">
                <a:off x="85794" y="27333132"/>
                <a:ext cx="4575660" cy="4256799"/>
              </a:xfrm>
              <a:custGeom>
                <a:avLst/>
                <a:gdLst/>
                <a:ahLst/>
                <a:cxnLst/>
                <a:rect l="l" t="t" r="r" b="b"/>
                <a:pathLst>
                  <a:path w="4575660" h="4256799">
                    <a:moveTo>
                      <a:pt x="4575660" y="0"/>
                    </a:moveTo>
                    <a:lnTo>
                      <a:pt x="0" y="0"/>
                    </a:lnTo>
                    <a:lnTo>
                      <a:pt x="0" y="4256799"/>
                    </a:lnTo>
                    <a:lnTo>
                      <a:pt x="4575660" y="4256799"/>
                    </a:lnTo>
                    <a:lnTo>
                      <a:pt x="457566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899464" y="1899342"/>
              <a:ext cx="1179786" cy="776513"/>
              <a:chOff x="24054" y="36927"/>
              <a:chExt cx="3146095" cy="2070702"/>
            </a:xfrm>
          </p:grpSpPr>
          <p:sp>
            <p:nvSpPr>
              <p:cNvPr id="12" name="Freeform 12"/>
              <p:cNvSpPr/>
              <p:nvPr/>
            </p:nvSpPr>
            <p:spPr>
              <a:xfrm rot="5318660">
                <a:off x="561751" y="-500770"/>
                <a:ext cx="2070702" cy="3146095"/>
              </a:xfrm>
              <a:custGeom>
                <a:avLst/>
                <a:gdLst/>
                <a:ahLst/>
                <a:cxnLst/>
                <a:rect l="l" t="t" r="r" b="b"/>
                <a:pathLst>
                  <a:path w="2070702" h="3146095">
                    <a:moveTo>
                      <a:pt x="0" y="0"/>
                    </a:moveTo>
                    <a:lnTo>
                      <a:pt x="2070702" y="0"/>
                    </a:lnTo>
                    <a:lnTo>
                      <a:pt x="2070702" y="3146095"/>
                    </a:lnTo>
                    <a:lnTo>
                      <a:pt x="0" y="31460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grpSp>
            <p:nvGrpSpPr>
              <p:cNvPr id="13" name="Group 13"/>
              <p:cNvGrpSpPr/>
              <p:nvPr/>
            </p:nvGrpSpPr>
            <p:grpSpPr>
              <a:xfrm>
                <a:off x="1343896" y="273726"/>
                <a:ext cx="1597102" cy="1597102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fr-FR" sz="700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95250"/>
                  <a:ext cx="660400" cy="641350"/>
                </a:xfrm>
                <a:prstGeom prst="rect">
                  <a:avLst/>
                </a:prstGeom>
              </p:spPr>
              <p:txBody>
                <a:bodyPr lIns="25400" tIns="25400" rIns="25400" bIns="25400" rtlCol="0" anchor="ctr"/>
                <a:lstStyle/>
                <a:p>
                  <a:pPr algn="ctr">
                    <a:lnSpc>
                      <a:spcPts val="389"/>
                    </a:lnSpc>
                  </a:pPr>
                  <a:endParaRPr sz="700"/>
                </a:p>
              </p:txBody>
            </p:sp>
          </p:grpSp>
        </p:grpSp>
        <p:sp>
          <p:nvSpPr>
            <p:cNvPr id="16" name="TextBox 16"/>
            <p:cNvSpPr txBox="1"/>
            <p:nvPr/>
          </p:nvSpPr>
          <p:spPr>
            <a:xfrm>
              <a:off x="747889" y="3410615"/>
              <a:ext cx="1496972" cy="5595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63"/>
                </a:lnSpc>
              </a:pPr>
              <a:r>
                <a:rPr lang="en-US" sz="1045">
                  <a:latin typeface="Alegreya Sans"/>
                </a:rPr>
                <a:t>Lancer le </a:t>
              </a:r>
              <a:r>
                <a:rPr lang="en-US" sz="1045" err="1">
                  <a:latin typeface="Alegreya Sans"/>
                </a:rPr>
                <a:t>pilote</a:t>
              </a:r>
              <a:r>
                <a:rPr lang="en-US" sz="1045">
                  <a:latin typeface="Alegreya Sans"/>
                </a:rPr>
                <a:t> à l’UM6P</a:t>
              </a:r>
            </a:p>
            <a:p>
              <a:pPr algn="ctr">
                <a:lnSpc>
                  <a:spcPts val="1463"/>
                </a:lnSpc>
                <a:spcBef>
                  <a:spcPct val="0"/>
                </a:spcBef>
              </a:pPr>
              <a:r>
                <a:rPr lang="en-US" sz="1045">
                  <a:latin typeface="Alegreya Sans"/>
                </a:rPr>
                <a:t>Pergola et station de charge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80357" y="3025416"/>
              <a:ext cx="1627409" cy="30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600" b="1" i="1" err="1">
                  <a:latin typeface="Alegreya Sans Heavy"/>
                </a:rPr>
                <a:t>Lancement</a:t>
              </a:r>
              <a:endParaRPr lang="en-US" sz="1600" b="1" i="1">
                <a:latin typeface="Alegreya Sans Heavy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97469" y="1883062"/>
              <a:ext cx="963690" cy="31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1950" b="1" i="1">
                  <a:latin typeface="Funtastic"/>
                </a:rPr>
                <a:t>2024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 rot="-5400000">
              <a:off x="3889220" y="1891495"/>
              <a:ext cx="1135845" cy="747593"/>
              <a:chOff x="23159" y="35551"/>
              <a:chExt cx="3028920" cy="1993580"/>
            </a:xfrm>
          </p:grpSpPr>
          <p:sp>
            <p:nvSpPr>
              <p:cNvPr id="20" name="Freeform 20"/>
              <p:cNvSpPr/>
              <p:nvPr/>
            </p:nvSpPr>
            <p:spPr>
              <a:xfrm rot="5318660">
                <a:off x="540829" y="-482119"/>
                <a:ext cx="1993580" cy="3028920"/>
              </a:xfrm>
              <a:custGeom>
                <a:avLst/>
                <a:gdLst/>
                <a:ahLst/>
                <a:cxnLst/>
                <a:rect l="l" t="t" r="r" b="b"/>
                <a:pathLst>
                  <a:path w="1993580" h="3028920">
                    <a:moveTo>
                      <a:pt x="0" y="0"/>
                    </a:moveTo>
                    <a:lnTo>
                      <a:pt x="1993580" y="0"/>
                    </a:lnTo>
                    <a:lnTo>
                      <a:pt x="1993580" y="3028920"/>
                    </a:lnTo>
                    <a:lnTo>
                      <a:pt x="0" y="302892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grpSp>
            <p:nvGrpSpPr>
              <p:cNvPr id="21" name="Group 21"/>
              <p:cNvGrpSpPr/>
              <p:nvPr/>
            </p:nvGrpSpPr>
            <p:grpSpPr>
              <a:xfrm>
                <a:off x="1293843" y="263532"/>
                <a:ext cx="1537619" cy="1537619"/>
                <a:chOff x="0" y="0"/>
                <a:chExt cx="812800" cy="8128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fr-FR" sz="700"/>
                </a:p>
              </p:txBody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76200" y="95250"/>
                  <a:ext cx="660400" cy="641350"/>
                </a:xfrm>
                <a:prstGeom prst="rect">
                  <a:avLst/>
                </a:prstGeom>
              </p:spPr>
              <p:txBody>
                <a:bodyPr lIns="25400" tIns="25400" rIns="25400" bIns="25400" rtlCol="0" anchor="ctr"/>
                <a:lstStyle/>
                <a:p>
                  <a:pPr algn="ctr">
                    <a:lnSpc>
                      <a:spcPts val="389"/>
                    </a:lnSpc>
                  </a:pPr>
                  <a:endParaRPr sz="700"/>
                </a:p>
              </p:txBody>
            </p:sp>
          </p:grpSp>
        </p:grpSp>
        <p:sp>
          <p:nvSpPr>
            <p:cNvPr id="24" name="TextBox 24"/>
            <p:cNvSpPr txBox="1"/>
            <p:nvPr/>
          </p:nvSpPr>
          <p:spPr>
            <a:xfrm>
              <a:off x="4030493" y="1875688"/>
              <a:ext cx="823802" cy="31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1950" b="1" i="1">
                  <a:latin typeface="Funtastic"/>
                </a:rPr>
                <a:t>2026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641666" y="3002688"/>
              <a:ext cx="1918280" cy="3122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ts val="2660"/>
                </a:lnSpc>
                <a:defRPr sz="1800" b="1" i="1">
                  <a:latin typeface="Alegreya Sans Heavy"/>
                </a:defRPr>
              </a:lvl1pPr>
            </a:lstStyle>
            <a:p>
              <a:r>
                <a:rPr lang="en-US" sz="1600"/>
                <a:t>Leader </a:t>
              </a:r>
              <a:r>
                <a:rPr lang="en-US" sz="1600" err="1"/>
                <a:t>Africain</a:t>
              </a:r>
              <a:endParaRPr lang="en-US" sz="1600"/>
            </a:p>
          </p:txBody>
        </p:sp>
        <p:grpSp>
          <p:nvGrpSpPr>
            <p:cNvPr id="26" name="Group 26"/>
            <p:cNvGrpSpPr/>
            <p:nvPr/>
          </p:nvGrpSpPr>
          <p:grpSpPr>
            <a:xfrm rot="-5400000">
              <a:off x="6902035" y="1919345"/>
              <a:ext cx="1155879" cy="760779"/>
              <a:chOff x="23568" y="36177"/>
              <a:chExt cx="3082344" cy="2028743"/>
            </a:xfrm>
          </p:grpSpPr>
          <p:sp>
            <p:nvSpPr>
              <p:cNvPr id="27" name="Freeform 27"/>
              <p:cNvSpPr/>
              <p:nvPr/>
            </p:nvSpPr>
            <p:spPr>
              <a:xfrm rot="5318660">
                <a:off x="550368" y="-490623"/>
                <a:ext cx="2028743" cy="3082344"/>
              </a:xfrm>
              <a:custGeom>
                <a:avLst/>
                <a:gdLst/>
                <a:ahLst/>
                <a:cxnLst/>
                <a:rect l="l" t="t" r="r" b="b"/>
                <a:pathLst>
                  <a:path w="2028743" h="3082344">
                    <a:moveTo>
                      <a:pt x="0" y="0"/>
                    </a:moveTo>
                    <a:lnTo>
                      <a:pt x="2028743" y="0"/>
                    </a:lnTo>
                    <a:lnTo>
                      <a:pt x="2028743" y="3082345"/>
                    </a:lnTo>
                    <a:lnTo>
                      <a:pt x="0" y="30823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grpSp>
            <p:nvGrpSpPr>
              <p:cNvPr id="28" name="Group 28"/>
              <p:cNvGrpSpPr/>
              <p:nvPr/>
            </p:nvGrpSpPr>
            <p:grpSpPr>
              <a:xfrm>
                <a:off x="1316664" y="268180"/>
                <a:ext cx="1564739" cy="1564739"/>
                <a:chOff x="0" y="0"/>
                <a:chExt cx="812800" cy="812800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fr-FR" sz="700"/>
                </a:p>
              </p:txBody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76200" y="95250"/>
                  <a:ext cx="660400" cy="641350"/>
                </a:xfrm>
                <a:prstGeom prst="rect">
                  <a:avLst/>
                </a:prstGeom>
              </p:spPr>
              <p:txBody>
                <a:bodyPr lIns="25400" tIns="25400" rIns="25400" bIns="25400" rtlCol="0" anchor="ctr"/>
                <a:lstStyle/>
                <a:p>
                  <a:pPr algn="ctr">
                    <a:lnSpc>
                      <a:spcPts val="389"/>
                    </a:lnSpc>
                  </a:pPr>
                  <a:endParaRPr sz="700"/>
                </a:p>
              </p:txBody>
            </p:sp>
          </p:grpSp>
        </p:grpSp>
        <p:sp>
          <p:nvSpPr>
            <p:cNvPr id="31" name="TextBox 31"/>
            <p:cNvSpPr txBox="1"/>
            <p:nvPr/>
          </p:nvSpPr>
          <p:spPr>
            <a:xfrm>
              <a:off x="7028457" y="1905184"/>
              <a:ext cx="871799" cy="31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1950" b="1" i="1">
                  <a:latin typeface="Funtastic"/>
                </a:rPr>
                <a:t>2030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 rot="-5400000">
              <a:off x="2424300" y="1200685"/>
              <a:ext cx="1135845" cy="747593"/>
              <a:chOff x="23159" y="35551"/>
              <a:chExt cx="3028920" cy="1993580"/>
            </a:xfrm>
          </p:grpSpPr>
          <p:sp>
            <p:nvSpPr>
              <p:cNvPr id="33" name="Freeform 33"/>
              <p:cNvSpPr/>
              <p:nvPr/>
            </p:nvSpPr>
            <p:spPr>
              <a:xfrm rot="5318660">
                <a:off x="540829" y="-482119"/>
                <a:ext cx="1993580" cy="3028920"/>
              </a:xfrm>
              <a:custGeom>
                <a:avLst/>
                <a:gdLst/>
                <a:ahLst/>
                <a:cxnLst/>
                <a:rect l="l" t="t" r="r" b="b"/>
                <a:pathLst>
                  <a:path w="1993580" h="3028920">
                    <a:moveTo>
                      <a:pt x="0" y="0"/>
                    </a:moveTo>
                    <a:lnTo>
                      <a:pt x="1993580" y="0"/>
                    </a:lnTo>
                    <a:lnTo>
                      <a:pt x="1993580" y="3028920"/>
                    </a:lnTo>
                    <a:lnTo>
                      <a:pt x="0" y="302892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grpSp>
            <p:nvGrpSpPr>
              <p:cNvPr id="34" name="Group 34"/>
              <p:cNvGrpSpPr/>
              <p:nvPr/>
            </p:nvGrpSpPr>
            <p:grpSpPr>
              <a:xfrm>
                <a:off x="1293843" y="263532"/>
                <a:ext cx="1537619" cy="1537619"/>
                <a:chOff x="0" y="0"/>
                <a:chExt cx="812800" cy="812800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fr-FR" sz="70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76200" y="95250"/>
                  <a:ext cx="660400" cy="641350"/>
                </a:xfrm>
                <a:prstGeom prst="rect">
                  <a:avLst/>
                </a:prstGeom>
              </p:spPr>
              <p:txBody>
                <a:bodyPr lIns="25400" tIns="25400" rIns="25400" bIns="25400" rtlCol="0" anchor="ctr"/>
                <a:lstStyle/>
                <a:p>
                  <a:pPr algn="ctr">
                    <a:lnSpc>
                      <a:spcPts val="389"/>
                    </a:lnSpc>
                  </a:pPr>
                  <a:endParaRPr sz="700"/>
                </a:p>
              </p:txBody>
            </p:sp>
          </p:grpSp>
        </p:grpSp>
        <p:grpSp>
          <p:nvGrpSpPr>
            <p:cNvPr id="37" name="Group 37"/>
            <p:cNvGrpSpPr/>
            <p:nvPr/>
          </p:nvGrpSpPr>
          <p:grpSpPr>
            <a:xfrm rot="-5400000">
              <a:off x="5408265" y="1188785"/>
              <a:ext cx="1172008" cy="771395"/>
              <a:chOff x="23896" y="36683"/>
              <a:chExt cx="3125355" cy="2057052"/>
            </a:xfrm>
          </p:grpSpPr>
          <p:sp>
            <p:nvSpPr>
              <p:cNvPr id="38" name="Freeform 38"/>
              <p:cNvSpPr/>
              <p:nvPr/>
            </p:nvSpPr>
            <p:spPr>
              <a:xfrm rot="5318660">
                <a:off x="558048" y="-497469"/>
                <a:ext cx="2057052" cy="3125355"/>
              </a:xfrm>
              <a:custGeom>
                <a:avLst/>
                <a:gdLst/>
                <a:ahLst/>
                <a:cxnLst/>
                <a:rect l="l" t="t" r="r" b="b"/>
                <a:pathLst>
                  <a:path w="2057052" h="3125355">
                    <a:moveTo>
                      <a:pt x="0" y="0"/>
                    </a:moveTo>
                    <a:lnTo>
                      <a:pt x="2057052" y="0"/>
                    </a:lnTo>
                    <a:lnTo>
                      <a:pt x="2057052" y="3125355"/>
                    </a:lnTo>
                    <a:lnTo>
                      <a:pt x="0" y="31253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sz="700"/>
              </a:p>
            </p:txBody>
          </p:sp>
          <p:grpSp>
            <p:nvGrpSpPr>
              <p:cNvPr id="39" name="Group 39"/>
              <p:cNvGrpSpPr/>
              <p:nvPr/>
            </p:nvGrpSpPr>
            <p:grpSpPr>
              <a:xfrm>
                <a:off x="1335037" y="271922"/>
                <a:ext cx="1586574" cy="1586574"/>
                <a:chOff x="0" y="0"/>
                <a:chExt cx="812800" cy="812800"/>
              </a:xfrm>
            </p:grpSpPr>
            <p:sp>
              <p:nvSpPr>
                <p:cNvPr id="40" name="Freeform 40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fr-FR" sz="700"/>
                </a:p>
              </p:txBody>
            </p:sp>
            <p:sp>
              <p:nvSpPr>
                <p:cNvPr id="41" name="TextBox 41"/>
                <p:cNvSpPr txBox="1"/>
                <p:nvPr/>
              </p:nvSpPr>
              <p:spPr>
                <a:xfrm>
                  <a:off x="76200" y="95250"/>
                  <a:ext cx="660400" cy="641350"/>
                </a:xfrm>
                <a:prstGeom prst="rect">
                  <a:avLst/>
                </a:prstGeom>
              </p:spPr>
              <p:txBody>
                <a:bodyPr lIns="25400" tIns="25400" rIns="25400" bIns="25400" rtlCol="0" anchor="ctr"/>
                <a:lstStyle/>
                <a:p>
                  <a:pPr algn="ctr">
                    <a:lnSpc>
                      <a:spcPts val="389"/>
                    </a:lnSpc>
                  </a:pPr>
                  <a:endParaRPr sz="700"/>
                </a:p>
              </p:txBody>
            </p:sp>
          </p:grpSp>
        </p:grpSp>
        <p:sp>
          <p:nvSpPr>
            <p:cNvPr id="42" name="TextBox 42"/>
            <p:cNvSpPr txBox="1"/>
            <p:nvPr/>
          </p:nvSpPr>
          <p:spPr>
            <a:xfrm>
              <a:off x="2580776" y="1180047"/>
              <a:ext cx="793397" cy="31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1950" b="1" i="1">
                  <a:latin typeface="Funtastic"/>
                </a:rPr>
                <a:t>2025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5578853" y="1172673"/>
              <a:ext cx="805471" cy="31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1950" b="1" i="1">
                  <a:latin typeface="Funtastic"/>
                </a:rPr>
                <a:t>2028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161778" y="2770801"/>
              <a:ext cx="1626793" cy="751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63"/>
                </a:lnSpc>
                <a:spcBef>
                  <a:spcPct val="0"/>
                </a:spcBef>
              </a:pPr>
              <a:r>
                <a:rPr lang="en-US" sz="1045">
                  <a:latin typeface="Alegreya Sans"/>
                </a:rPr>
                <a:t>Installer </a:t>
              </a:r>
              <a:r>
                <a:rPr lang="en-US" sz="1045" err="1">
                  <a:latin typeface="Alegreya Sans"/>
                </a:rPr>
                <a:t>d’autres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panneaux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photovoltaïques</a:t>
              </a:r>
              <a:r>
                <a:rPr lang="en-US" sz="1045">
                  <a:latin typeface="Alegreya Sans"/>
                </a:rPr>
                <a:t> pour </a:t>
              </a:r>
              <a:r>
                <a:rPr lang="en-US" sz="1045" err="1">
                  <a:latin typeface="Alegreya Sans"/>
                </a:rPr>
                <a:t>diminuer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l’empreinte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carbone</a:t>
              </a:r>
              <a:r>
                <a:rPr lang="en-US" sz="1045">
                  <a:latin typeface="Alegreya Sans"/>
                </a:rPr>
                <a:t> de </a:t>
              </a:r>
              <a:r>
                <a:rPr lang="en-US" sz="1045" err="1">
                  <a:latin typeface="Alegreya Sans"/>
                </a:rPr>
                <a:t>l’université</a:t>
              </a:r>
              <a:endParaRPr lang="en-US" sz="1045">
                <a:latin typeface="Alegreya Sans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207525" y="2093627"/>
              <a:ext cx="1569395" cy="652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lnSpc>
                  <a:spcPts val="2660"/>
                </a:lnSpc>
                <a:defRPr sz="1800" b="1" i="1">
                  <a:latin typeface="Alegreya Sans Heavy"/>
                </a:defRPr>
              </a:lvl1pPr>
            </a:lstStyle>
            <a:p>
              <a:r>
                <a:rPr lang="en-US" sz="1600"/>
                <a:t>Expansion UM6P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894576" y="3343960"/>
              <a:ext cx="1412460" cy="751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3"/>
                </a:lnSpc>
                <a:spcBef>
                  <a:spcPct val="0"/>
                </a:spcBef>
              </a:pPr>
              <a:r>
                <a:rPr lang="en-US" sz="1045" err="1">
                  <a:latin typeface="Alegreya Sans"/>
                </a:rPr>
                <a:t>Dominer</a:t>
              </a:r>
              <a:r>
                <a:rPr lang="en-US" sz="1045">
                  <a:latin typeface="Alegreya Sans"/>
                </a:rPr>
                <a:t> le </a:t>
              </a:r>
              <a:r>
                <a:rPr lang="en-US" sz="1045" err="1">
                  <a:latin typeface="Alegreya Sans"/>
                </a:rPr>
                <a:t>marché</a:t>
              </a:r>
              <a:r>
                <a:rPr lang="en-US" sz="1045">
                  <a:latin typeface="Alegreya Sans"/>
                </a:rPr>
                <a:t> des transitions </a:t>
              </a:r>
              <a:r>
                <a:rPr lang="en-US" sz="1045" err="1">
                  <a:latin typeface="Alegreya Sans"/>
                </a:rPr>
                <a:t>énergétiques</a:t>
              </a:r>
              <a:r>
                <a:rPr lang="en-US" sz="1045">
                  <a:latin typeface="Alegreya Sans"/>
                </a:rPr>
                <a:t> aux </a:t>
              </a:r>
              <a:r>
                <a:rPr lang="en-US" sz="1045" err="1">
                  <a:latin typeface="Alegreya Sans"/>
                </a:rPr>
                <a:t>universités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africaines</a:t>
              </a:r>
              <a:r>
                <a:rPr lang="en-US" sz="1045">
                  <a:latin typeface="Alegreya Sans"/>
                </a:rPr>
                <a:t> 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5178212" y="2390309"/>
              <a:ext cx="1632115" cy="652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ts val="2660"/>
                </a:lnSpc>
                <a:defRPr sz="1800" b="1" i="1">
                  <a:latin typeface="Alegreya Sans Heavy"/>
                </a:defRPr>
              </a:lvl1pPr>
            </a:lstStyle>
            <a:p>
              <a:r>
                <a:rPr lang="en-US" sz="1600"/>
                <a:t>Expansion Nigeria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5251648" y="3042924"/>
              <a:ext cx="1459880" cy="9442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63"/>
                </a:lnSpc>
                <a:spcBef>
                  <a:spcPct val="0"/>
                </a:spcBef>
              </a:pPr>
              <a:r>
                <a:rPr lang="en-US" sz="1045" err="1">
                  <a:latin typeface="Alegreya Sans"/>
                </a:rPr>
                <a:t>Intégrer</a:t>
              </a:r>
              <a:r>
                <a:rPr lang="en-US" sz="1045">
                  <a:latin typeface="Alegreya Sans"/>
                </a:rPr>
                <a:t> le </a:t>
              </a:r>
              <a:r>
                <a:rPr lang="en-US" sz="1045" err="1">
                  <a:latin typeface="Alegreya Sans"/>
                </a:rPr>
                <a:t>marché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africain</a:t>
              </a:r>
              <a:r>
                <a:rPr lang="en-US" sz="1045">
                  <a:latin typeface="Alegreya Sans"/>
                </a:rPr>
                <a:t> par la </a:t>
              </a:r>
              <a:r>
                <a:rPr lang="en-US" sz="1045" err="1">
                  <a:latin typeface="Alegreya Sans"/>
                </a:rPr>
                <a:t>porte</a:t>
              </a:r>
              <a:r>
                <a:rPr lang="en-US" sz="1045">
                  <a:latin typeface="Alegreya Sans"/>
                </a:rPr>
                <a:t> du Nigeria, leader </a:t>
              </a:r>
              <a:r>
                <a:rPr lang="en-US" sz="1045" err="1">
                  <a:latin typeface="Alegreya Sans"/>
                </a:rPr>
                <a:t>en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énergie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renouvelable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en</a:t>
              </a:r>
              <a:r>
                <a:rPr lang="en-US" sz="1045">
                  <a:latin typeface="Alegreya Sans"/>
                </a:rPr>
                <a:t> Afrique centrale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840128" y="2967649"/>
              <a:ext cx="1342337" cy="661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ts val="2660"/>
                </a:lnSpc>
                <a:defRPr sz="1800" b="1" i="1">
                  <a:latin typeface="Alegreya Sans Heavy"/>
                </a:defRPr>
              </a:lvl1pPr>
            </a:lstStyle>
            <a:p>
              <a:r>
                <a:rPr lang="en-US" sz="1600"/>
                <a:t>Expansion au Maroc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3757177" y="3664454"/>
              <a:ext cx="1459880" cy="5595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63"/>
                </a:lnSpc>
                <a:spcBef>
                  <a:spcPct val="0"/>
                </a:spcBef>
              </a:pPr>
              <a:r>
                <a:rPr lang="en-US" sz="1045" err="1">
                  <a:latin typeface="Alegreya Sans"/>
                </a:rPr>
                <a:t>Etablir</a:t>
              </a:r>
              <a:r>
                <a:rPr lang="en-US" sz="1045">
                  <a:latin typeface="Alegreya Sans"/>
                </a:rPr>
                <a:t> des </a:t>
              </a:r>
              <a:r>
                <a:rPr lang="en-US" sz="1045" err="1">
                  <a:latin typeface="Alegreya Sans"/>
                </a:rPr>
                <a:t>partenariats</a:t>
              </a:r>
              <a:r>
                <a:rPr lang="en-US" sz="1045">
                  <a:latin typeface="Alegreya Sans"/>
                </a:rPr>
                <a:t> avec </a:t>
              </a:r>
              <a:r>
                <a:rPr lang="en-US" sz="1045" err="1">
                  <a:latin typeface="Alegreya Sans"/>
                </a:rPr>
                <a:t>d’autres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universités</a:t>
              </a:r>
              <a:r>
                <a:rPr lang="en-US" sz="1045">
                  <a:latin typeface="Alegreya Sans"/>
                </a:rPr>
                <a:t> </a:t>
              </a:r>
              <a:r>
                <a:rPr lang="en-US" sz="1045" err="1">
                  <a:latin typeface="Alegreya Sans"/>
                </a:rPr>
                <a:t>marocaines</a:t>
              </a:r>
              <a:endParaRPr lang="en-US" sz="1045">
                <a:latin typeface="Alegreya Sans"/>
              </a:endParaRPr>
            </a:p>
          </p:txBody>
        </p:sp>
      </p:grpSp>
      <p:sp>
        <p:nvSpPr>
          <p:cNvPr id="51" name="Google Shape;1131;p35">
            <a:extLst>
              <a:ext uri="{FF2B5EF4-FFF2-40B4-BE49-F238E27FC236}">
                <a16:creationId xmlns:a16="http://schemas.microsoft.com/office/drawing/2014/main" id="{82672B06-0821-D6DE-7991-AEF979C6D1EB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/>
              <a:t>Business Roadmap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BEE7565-EE75-9DE8-4F56-0ABCF259F3D3}"/>
              </a:ext>
            </a:extLst>
          </p:cNvPr>
          <p:cNvSpPr txBox="1"/>
          <p:nvPr/>
        </p:nvSpPr>
        <p:spPr>
          <a:xfrm>
            <a:off x="8486779" y="4750594"/>
            <a:ext cx="44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13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131;p35">
            <a:extLst>
              <a:ext uri="{FF2B5EF4-FFF2-40B4-BE49-F238E27FC236}">
                <a16:creationId xmlns:a16="http://schemas.microsoft.com/office/drawing/2014/main" id="{82672B06-0821-D6DE-7991-AEF979C6D1EB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/>
              <a:t>Business Plan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BEE7565-EE75-9DE8-4F56-0ABCF259F3D3}"/>
              </a:ext>
            </a:extLst>
          </p:cNvPr>
          <p:cNvSpPr txBox="1"/>
          <p:nvPr/>
        </p:nvSpPr>
        <p:spPr>
          <a:xfrm>
            <a:off x="8486779" y="4750594"/>
            <a:ext cx="44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14</a:t>
            </a:r>
          </a:p>
        </p:txBody>
      </p:sp>
      <p:graphicFrame>
        <p:nvGraphicFramePr>
          <p:cNvPr id="54" name="Graphique 53">
            <a:extLst>
              <a:ext uri="{FF2B5EF4-FFF2-40B4-BE49-F238E27FC236}">
                <a16:creationId xmlns:a16="http://schemas.microsoft.com/office/drawing/2014/main" id="{FCD0E825-4E6F-A356-BAE6-B488C1122C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4325496"/>
              </p:ext>
            </p:extLst>
          </p:nvPr>
        </p:nvGraphicFramePr>
        <p:xfrm>
          <a:off x="1907381" y="1057274"/>
          <a:ext cx="5329238" cy="3186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5" name="ZoneTexte 54">
            <a:extLst>
              <a:ext uri="{FF2B5EF4-FFF2-40B4-BE49-F238E27FC236}">
                <a16:creationId xmlns:a16="http://schemas.microsoft.com/office/drawing/2014/main" id="{C35B6089-12F2-B189-2F3A-E62EA647DDD2}"/>
              </a:ext>
            </a:extLst>
          </p:cNvPr>
          <p:cNvSpPr txBox="1"/>
          <p:nvPr/>
        </p:nvSpPr>
        <p:spPr>
          <a:xfrm>
            <a:off x="2693194" y="4578136"/>
            <a:ext cx="390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Délai de retour de l’investissement initial : </a:t>
            </a:r>
            <a:r>
              <a:rPr lang="fr-FR" b="1" i="1"/>
              <a:t>1 an</a:t>
            </a:r>
          </a:p>
        </p:txBody>
      </p:sp>
    </p:spTree>
    <p:extLst>
      <p:ext uri="{BB962C8B-B14F-4D97-AF65-F5344CB8AC3E}">
        <p14:creationId xmlns:p14="http://schemas.microsoft.com/office/powerpoint/2010/main" val="410157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8"/>
          <p:cNvSpPr/>
          <p:nvPr/>
        </p:nvSpPr>
        <p:spPr>
          <a:xfrm>
            <a:off x="328240" y="912869"/>
            <a:ext cx="8331704" cy="3518440"/>
          </a:xfrm>
          <a:custGeom>
            <a:avLst/>
            <a:gdLst/>
            <a:ahLst/>
            <a:cxnLst/>
            <a:rect l="l" t="t" r="r" b="b"/>
            <a:pathLst>
              <a:path w="161416" h="129127" extrusionOk="0">
                <a:moveTo>
                  <a:pt x="115100" y="1"/>
                </a:moveTo>
                <a:cubicBezTo>
                  <a:pt x="100006" y="1"/>
                  <a:pt x="86367" y="7689"/>
                  <a:pt x="74554" y="16603"/>
                </a:cubicBezTo>
                <a:cubicBezTo>
                  <a:pt x="60544" y="27210"/>
                  <a:pt x="51737" y="30346"/>
                  <a:pt x="41530" y="33948"/>
                </a:cubicBezTo>
                <a:cubicBezTo>
                  <a:pt x="39595" y="34616"/>
                  <a:pt x="37661" y="35316"/>
                  <a:pt x="35592" y="36083"/>
                </a:cubicBezTo>
                <a:cubicBezTo>
                  <a:pt x="35059" y="36250"/>
                  <a:pt x="34558" y="36450"/>
                  <a:pt x="34025" y="36650"/>
                </a:cubicBezTo>
                <a:lnTo>
                  <a:pt x="33791" y="36717"/>
                </a:lnTo>
                <a:cubicBezTo>
                  <a:pt x="33224" y="36951"/>
                  <a:pt x="32624" y="37184"/>
                  <a:pt x="31990" y="37418"/>
                </a:cubicBezTo>
                <a:cubicBezTo>
                  <a:pt x="31189" y="37751"/>
                  <a:pt x="30355" y="38085"/>
                  <a:pt x="29521" y="38418"/>
                </a:cubicBezTo>
                <a:cubicBezTo>
                  <a:pt x="29255" y="38518"/>
                  <a:pt x="28988" y="38652"/>
                  <a:pt x="28687" y="38752"/>
                </a:cubicBezTo>
                <a:cubicBezTo>
                  <a:pt x="27587" y="39219"/>
                  <a:pt x="26453" y="39719"/>
                  <a:pt x="25252" y="40253"/>
                </a:cubicBezTo>
                <a:cubicBezTo>
                  <a:pt x="24618" y="40553"/>
                  <a:pt x="23984" y="40820"/>
                  <a:pt x="23317" y="41154"/>
                </a:cubicBezTo>
                <a:lnTo>
                  <a:pt x="23184" y="41187"/>
                </a:lnTo>
                <a:lnTo>
                  <a:pt x="22350" y="41621"/>
                </a:lnTo>
                <a:cubicBezTo>
                  <a:pt x="21382" y="42054"/>
                  <a:pt x="20448" y="42521"/>
                  <a:pt x="19448" y="43022"/>
                </a:cubicBezTo>
                <a:lnTo>
                  <a:pt x="17913" y="43789"/>
                </a:lnTo>
                <a:cubicBezTo>
                  <a:pt x="15678" y="44923"/>
                  <a:pt x="13643" y="46357"/>
                  <a:pt x="11809" y="48025"/>
                </a:cubicBezTo>
                <a:cubicBezTo>
                  <a:pt x="11775" y="48092"/>
                  <a:pt x="11709" y="48125"/>
                  <a:pt x="11675" y="48159"/>
                </a:cubicBezTo>
                <a:cubicBezTo>
                  <a:pt x="10575" y="49193"/>
                  <a:pt x="9540" y="50327"/>
                  <a:pt x="8640" y="51494"/>
                </a:cubicBezTo>
                <a:cubicBezTo>
                  <a:pt x="7839" y="52495"/>
                  <a:pt x="7139" y="53529"/>
                  <a:pt x="6505" y="54596"/>
                </a:cubicBezTo>
                <a:cubicBezTo>
                  <a:pt x="1768" y="62335"/>
                  <a:pt x="0" y="72176"/>
                  <a:pt x="1168" y="80949"/>
                </a:cubicBezTo>
                <a:cubicBezTo>
                  <a:pt x="1201" y="81282"/>
                  <a:pt x="1235" y="81649"/>
                  <a:pt x="1301" y="81983"/>
                </a:cubicBezTo>
                <a:cubicBezTo>
                  <a:pt x="1335" y="82316"/>
                  <a:pt x="1401" y="82583"/>
                  <a:pt x="1468" y="82950"/>
                </a:cubicBezTo>
                <a:cubicBezTo>
                  <a:pt x="1535" y="83350"/>
                  <a:pt x="1601" y="83717"/>
                  <a:pt x="1668" y="84118"/>
                </a:cubicBezTo>
                <a:cubicBezTo>
                  <a:pt x="1735" y="84418"/>
                  <a:pt x="1802" y="84718"/>
                  <a:pt x="1868" y="85018"/>
                </a:cubicBezTo>
                <a:cubicBezTo>
                  <a:pt x="1935" y="85285"/>
                  <a:pt x="2002" y="85552"/>
                  <a:pt x="2068" y="85852"/>
                </a:cubicBezTo>
                <a:cubicBezTo>
                  <a:pt x="2102" y="86019"/>
                  <a:pt x="2169" y="86219"/>
                  <a:pt x="2202" y="86386"/>
                </a:cubicBezTo>
                <a:cubicBezTo>
                  <a:pt x="2202" y="86419"/>
                  <a:pt x="2202" y="86453"/>
                  <a:pt x="2202" y="86486"/>
                </a:cubicBezTo>
                <a:cubicBezTo>
                  <a:pt x="2269" y="86719"/>
                  <a:pt x="2335" y="86953"/>
                  <a:pt x="2402" y="87186"/>
                </a:cubicBezTo>
                <a:cubicBezTo>
                  <a:pt x="2836" y="88788"/>
                  <a:pt x="3369" y="90322"/>
                  <a:pt x="3970" y="91856"/>
                </a:cubicBezTo>
                <a:cubicBezTo>
                  <a:pt x="4070" y="92123"/>
                  <a:pt x="4170" y="92390"/>
                  <a:pt x="4270" y="92657"/>
                </a:cubicBezTo>
                <a:cubicBezTo>
                  <a:pt x="4704" y="93658"/>
                  <a:pt x="5171" y="94658"/>
                  <a:pt x="5671" y="95659"/>
                </a:cubicBezTo>
                <a:cubicBezTo>
                  <a:pt x="5804" y="95959"/>
                  <a:pt x="5938" y="96193"/>
                  <a:pt x="6071" y="96493"/>
                </a:cubicBezTo>
                <a:cubicBezTo>
                  <a:pt x="6238" y="96793"/>
                  <a:pt x="6405" y="97094"/>
                  <a:pt x="6572" y="97394"/>
                </a:cubicBezTo>
                <a:cubicBezTo>
                  <a:pt x="7105" y="98328"/>
                  <a:pt x="7639" y="99262"/>
                  <a:pt x="8240" y="100162"/>
                </a:cubicBezTo>
                <a:cubicBezTo>
                  <a:pt x="8406" y="100429"/>
                  <a:pt x="8573" y="100696"/>
                  <a:pt x="8740" y="100963"/>
                </a:cubicBezTo>
                <a:cubicBezTo>
                  <a:pt x="9374" y="101897"/>
                  <a:pt x="10007" y="102798"/>
                  <a:pt x="10675" y="103665"/>
                </a:cubicBezTo>
                <a:cubicBezTo>
                  <a:pt x="10908" y="103965"/>
                  <a:pt x="11108" y="104232"/>
                  <a:pt x="11342" y="104499"/>
                </a:cubicBezTo>
                <a:cubicBezTo>
                  <a:pt x="12176" y="105566"/>
                  <a:pt x="13043" y="106567"/>
                  <a:pt x="13977" y="107568"/>
                </a:cubicBezTo>
                <a:lnTo>
                  <a:pt x="14344" y="107968"/>
                </a:lnTo>
                <a:cubicBezTo>
                  <a:pt x="15044" y="108702"/>
                  <a:pt x="15745" y="109402"/>
                  <a:pt x="16479" y="110070"/>
                </a:cubicBezTo>
                <a:cubicBezTo>
                  <a:pt x="16646" y="110236"/>
                  <a:pt x="16879" y="110436"/>
                  <a:pt x="17012" y="110570"/>
                </a:cubicBezTo>
                <a:cubicBezTo>
                  <a:pt x="17113" y="110670"/>
                  <a:pt x="17246" y="110770"/>
                  <a:pt x="17346" y="110870"/>
                </a:cubicBezTo>
                <a:cubicBezTo>
                  <a:pt x="17746" y="111237"/>
                  <a:pt x="18147" y="111604"/>
                  <a:pt x="18580" y="111938"/>
                </a:cubicBezTo>
                <a:lnTo>
                  <a:pt x="19147" y="112438"/>
                </a:lnTo>
                <a:lnTo>
                  <a:pt x="19614" y="112805"/>
                </a:lnTo>
                <a:cubicBezTo>
                  <a:pt x="19848" y="112972"/>
                  <a:pt x="20081" y="113172"/>
                  <a:pt x="20315" y="113339"/>
                </a:cubicBezTo>
                <a:cubicBezTo>
                  <a:pt x="21482" y="114239"/>
                  <a:pt x="22717" y="115140"/>
                  <a:pt x="24017" y="115974"/>
                </a:cubicBezTo>
                <a:cubicBezTo>
                  <a:pt x="24184" y="116107"/>
                  <a:pt x="24418" y="116241"/>
                  <a:pt x="24618" y="116341"/>
                </a:cubicBezTo>
                <a:cubicBezTo>
                  <a:pt x="24785" y="116474"/>
                  <a:pt x="24918" y="116541"/>
                  <a:pt x="25152" y="116674"/>
                </a:cubicBezTo>
                <a:cubicBezTo>
                  <a:pt x="25352" y="116808"/>
                  <a:pt x="25519" y="116908"/>
                  <a:pt x="25785" y="117075"/>
                </a:cubicBezTo>
                <a:cubicBezTo>
                  <a:pt x="26052" y="117208"/>
                  <a:pt x="26319" y="117375"/>
                  <a:pt x="26586" y="117542"/>
                </a:cubicBezTo>
                <a:cubicBezTo>
                  <a:pt x="27186" y="117875"/>
                  <a:pt x="27787" y="118209"/>
                  <a:pt x="28387" y="118509"/>
                </a:cubicBezTo>
                <a:lnTo>
                  <a:pt x="29088" y="118876"/>
                </a:lnTo>
                <a:cubicBezTo>
                  <a:pt x="29555" y="119109"/>
                  <a:pt x="30022" y="119343"/>
                  <a:pt x="30522" y="119543"/>
                </a:cubicBezTo>
                <a:cubicBezTo>
                  <a:pt x="43643" y="125630"/>
                  <a:pt x="58648" y="129127"/>
                  <a:pt x="73757" y="129127"/>
                </a:cubicBezTo>
                <a:cubicBezTo>
                  <a:pt x="79927" y="129127"/>
                  <a:pt x="86115" y="128544"/>
                  <a:pt x="92199" y="127315"/>
                </a:cubicBezTo>
                <a:cubicBezTo>
                  <a:pt x="93667" y="127015"/>
                  <a:pt x="95168" y="126715"/>
                  <a:pt x="96636" y="126314"/>
                </a:cubicBezTo>
                <a:cubicBezTo>
                  <a:pt x="98037" y="125948"/>
                  <a:pt x="99405" y="125581"/>
                  <a:pt x="100806" y="125147"/>
                </a:cubicBezTo>
                <a:lnTo>
                  <a:pt x="100839" y="125147"/>
                </a:lnTo>
                <a:cubicBezTo>
                  <a:pt x="101339" y="124980"/>
                  <a:pt x="101806" y="124813"/>
                  <a:pt x="102307" y="124680"/>
                </a:cubicBezTo>
                <a:cubicBezTo>
                  <a:pt x="102674" y="124547"/>
                  <a:pt x="103041" y="124413"/>
                  <a:pt x="103374" y="124313"/>
                </a:cubicBezTo>
                <a:lnTo>
                  <a:pt x="103874" y="124146"/>
                </a:lnTo>
                <a:cubicBezTo>
                  <a:pt x="104308" y="123979"/>
                  <a:pt x="104708" y="123813"/>
                  <a:pt x="105209" y="123646"/>
                </a:cubicBezTo>
                <a:cubicBezTo>
                  <a:pt x="105676" y="123479"/>
                  <a:pt x="106143" y="123279"/>
                  <a:pt x="106643" y="123112"/>
                </a:cubicBezTo>
                <a:cubicBezTo>
                  <a:pt x="107110" y="122912"/>
                  <a:pt x="107610" y="122712"/>
                  <a:pt x="108077" y="122512"/>
                </a:cubicBezTo>
                <a:cubicBezTo>
                  <a:pt x="108544" y="122345"/>
                  <a:pt x="109011" y="122111"/>
                  <a:pt x="109512" y="121911"/>
                </a:cubicBezTo>
                <a:cubicBezTo>
                  <a:pt x="110446" y="121511"/>
                  <a:pt x="111380" y="121077"/>
                  <a:pt x="112314" y="120610"/>
                </a:cubicBezTo>
                <a:cubicBezTo>
                  <a:pt x="112747" y="120410"/>
                  <a:pt x="113181" y="120210"/>
                  <a:pt x="113581" y="119977"/>
                </a:cubicBezTo>
                <a:lnTo>
                  <a:pt x="114148" y="119710"/>
                </a:lnTo>
                <a:lnTo>
                  <a:pt x="115082" y="119209"/>
                </a:lnTo>
                <a:cubicBezTo>
                  <a:pt x="115983" y="118709"/>
                  <a:pt x="116884" y="118209"/>
                  <a:pt x="117751" y="117708"/>
                </a:cubicBezTo>
                <a:lnTo>
                  <a:pt x="117851" y="117642"/>
                </a:lnTo>
                <a:cubicBezTo>
                  <a:pt x="118285" y="117408"/>
                  <a:pt x="118718" y="117141"/>
                  <a:pt x="119152" y="116874"/>
                </a:cubicBezTo>
                <a:lnTo>
                  <a:pt x="119219" y="116841"/>
                </a:lnTo>
                <a:cubicBezTo>
                  <a:pt x="120119" y="116307"/>
                  <a:pt x="120987" y="115740"/>
                  <a:pt x="121854" y="115173"/>
                </a:cubicBezTo>
                <a:cubicBezTo>
                  <a:pt x="122288" y="114873"/>
                  <a:pt x="122721" y="114573"/>
                  <a:pt x="123155" y="114273"/>
                </a:cubicBezTo>
                <a:cubicBezTo>
                  <a:pt x="124456" y="113339"/>
                  <a:pt x="125757" y="112371"/>
                  <a:pt x="127024" y="111370"/>
                </a:cubicBezTo>
                <a:cubicBezTo>
                  <a:pt x="127858" y="110737"/>
                  <a:pt x="128659" y="110036"/>
                  <a:pt x="129493" y="109369"/>
                </a:cubicBezTo>
                <a:cubicBezTo>
                  <a:pt x="129493" y="109336"/>
                  <a:pt x="129526" y="109302"/>
                  <a:pt x="129526" y="109302"/>
                </a:cubicBezTo>
                <a:cubicBezTo>
                  <a:pt x="130227" y="108702"/>
                  <a:pt x="130927" y="108068"/>
                  <a:pt x="131628" y="107434"/>
                </a:cubicBezTo>
                <a:cubicBezTo>
                  <a:pt x="132161" y="106934"/>
                  <a:pt x="132728" y="106400"/>
                  <a:pt x="133262" y="105867"/>
                </a:cubicBezTo>
                <a:cubicBezTo>
                  <a:pt x="133629" y="105500"/>
                  <a:pt x="133996" y="105133"/>
                  <a:pt x="134363" y="104766"/>
                </a:cubicBezTo>
                <a:lnTo>
                  <a:pt x="134396" y="104732"/>
                </a:lnTo>
                <a:cubicBezTo>
                  <a:pt x="134763" y="104365"/>
                  <a:pt x="135197" y="103898"/>
                  <a:pt x="135530" y="103565"/>
                </a:cubicBezTo>
                <a:cubicBezTo>
                  <a:pt x="135831" y="103231"/>
                  <a:pt x="136164" y="102864"/>
                  <a:pt x="136498" y="102531"/>
                </a:cubicBezTo>
                <a:cubicBezTo>
                  <a:pt x="136665" y="102331"/>
                  <a:pt x="136798" y="102164"/>
                  <a:pt x="136965" y="101964"/>
                </a:cubicBezTo>
                <a:cubicBezTo>
                  <a:pt x="137298" y="101630"/>
                  <a:pt x="137565" y="101330"/>
                  <a:pt x="137899" y="100930"/>
                </a:cubicBezTo>
                <a:cubicBezTo>
                  <a:pt x="138266" y="100529"/>
                  <a:pt x="138599" y="100129"/>
                  <a:pt x="138933" y="99729"/>
                </a:cubicBezTo>
                <a:cubicBezTo>
                  <a:pt x="139166" y="99429"/>
                  <a:pt x="139433" y="99128"/>
                  <a:pt x="139667" y="98795"/>
                </a:cubicBezTo>
                <a:lnTo>
                  <a:pt x="139833" y="98595"/>
                </a:lnTo>
                <a:cubicBezTo>
                  <a:pt x="139967" y="98461"/>
                  <a:pt x="140100" y="98294"/>
                  <a:pt x="140200" y="98128"/>
                </a:cubicBezTo>
                <a:cubicBezTo>
                  <a:pt x="140501" y="97761"/>
                  <a:pt x="140767" y="97427"/>
                  <a:pt x="141101" y="96994"/>
                </a:cubicBezTo>
                <a:cubicBezTo>
                  <a:pt x="141435" y="96560"/>
                  <a:pt x="141768" y="96126"/>
                  <a:pt x="142102" y="95693"/>
                </a:cubicBezTo>
                <a:lnTo>
                  <a:pt x="142168" y="95592"/>
                </a:lnTo>
                <a:cubicBezTo>
                  <a:pt x="142869" y="94625"/>
                  <a:pt x="143569" y="93624"/>
                  <a:pt x="144270" y="92590"/>
                </a:cubicBezTo>
                <a:cubicBezTo>
                  <a:pt x="144670" y="91990"/>
                  <a:pt x="145071" y="91356"/>
                  <a:pt x="145504" y="90722"/>
                </a:cubicBezTo>
                <a:cubicBezTo>
                  <a:pt x="146138" y="89722"/>
                  <a:pt x="146772" y="88688"/>
                  <a:pt x="147406" y="87620"/>
                </a:cubicBezTo>
                <a:cubicBezTo>
                  <a:pt x="155812" y="73277"/>
                  <a:pt x="161416" y="52862"/>
                  <a:pt x="159814" y="36117"/>
                </a:cubicBezTo>
                <a:cubicBezTo>
                  <a:pt x="157746" y="14301"/>
                  <a:pt x="139733" y="1925"/>
                  <a:pt x="118818" y="158"/>
                </a:cubicBezTo>
                <a:cubicBezTo>
                  <a:pt x="117570" y="52"/>
                  <a:pt x="116330" y="1"/>
                  <a:pt x="1151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ctrTitle"/>
          </p:nvPr>
        </p:nvSpPr>
        <p:spPr>
          <a:xfrm>
            <a:off x="2646091" y="2043958"/>
            <a:ext cx="3696001" cy="172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de votre attention</a:t>
            </a:r>
            <a:endParaRPr/>
          </a:p>
        </p:txBody>
      </p:sp>
      <p:sp>
        <p:nvSpPr>
          <p:cNvPr id="8" name="Google Shape;197;p28"/>
          <p:cNvSpPr/>
          <p:nvPr/>
        </p:nvSpPr>
        <p:spPr>
          <a:xfrm>
            <a:off x="5931311" y="1128120"/>
            <a:ext cx="1551221" cy="497432"/>
          </a:xfrm>
          <a:custGeom>
            <a:avLst/>
            <a:gdLst/>
            <a:ahLst/>
            <a:cxnLst/>
            <a:rect l="l" t="t" r="r" b="b"/>
            <a:pathLst>
              <a:path w="71051" h="22784" fill="none" extrusionOk="0">
                <a:moveTo>
                  <a:pt x="53038" y="22784"/>
                </a:moveTo>
                <a:lnTo>
                  <a:pt x="70217" y="22784"/>
                </a:lnTo>
                <a:cubicBezTo>
                  <a:pt x="70217" y="22784"/>
                  <a:pt x="71051" y="20249"/>
                  <a:pt x="68015" y="18581"/>
                </a:cubicBezTo>
                <a:cubicBezTo>
                  <a:pt x="64980" y="16913"/>
                  <a:pt x="63579" y="18281"/>
                  <a:pt x="62478" y="16913"/>
                </a:cubicBezTo>
                <a:cubicBezTo>
                  <a:pt x="61344" y="15512"/>
                  <a:pt x="65514" y="11909"/>
                  <a:pt x="57208" y="8307"/>
                </a:cubicBezTo>
                <a:cubicBezTo>
                  <a:pt x="57208" y="8307"/>
                  <a:pt x="56641" y="501"/>
                  <a:pt x="45266" y="268"/>
                </a:cubicBezTo>
                <a:cubicBezTo>
                  <a:pt x="33891" y="1"/>
                  <a:pt x="36927" y="8040"/>
                  <a:pt x="33891" y="10008"/>
                </a:cubicBezTo>
                <a:cubicBezTo>
                  <a:pt x="30856" y="11943"/>
                  <a:pt x="29988" y="8874"/>
                  <a:pt x="26953" y="10842"/>
                </a:cubicBezTo>
                <a:cubicBezTo>
                  <a:pt x="23884" y="12777"/>
                  <a:pt x="25285" y="16680"/>
                  <a:pt x="22783" y="17213"/>
                </a:cubicBezTo>
                <a:cubicBezTo>
                  <a:pt x="20281" y="17747"/>
                  <a:pt x="16946" y="14711"/>
                  <a:pt x="13877" y="16680"/>
                </a:cubicBezTo>
                <a:cubicBezTo>
                  <a:pt x="10841" y="18614"/>
                  <a:pt x="10841" y="20282"/>
                  <a:pt x="9440" y="20282"/>
                </a:cubicBezTo>
                <a:cubicBezTo>
                  <a:pt x="8039" y="20282"/>
                  <a:pt x="5271" y="19148"/>
                  <a:pt x="3603" y="20282"/>
                </a:cubicBezTo>
                <a:cubicBezTo>
                  <a:pt x="1935" y="21383"/>
                  <a:pt x="0" y="22784"/>
                  <a:pt x="0" y="22784"/>
                </a:cubicBezTo>
                <a:lnTo>
                  <a:pt x="49502" y="22784"/>
                </a:lnTo>
              </a:path>
            </a:pathLst>
          </a:custGeom>
          <a:noFill/>
          <a:ln w="10850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5;p28">
            <a:extLst>
              <a:ext uri="{FF2B5EF4-FFF2-40B4-BE49-F238E27FC236}">
                <a16:creationId xmlns:a16="http://schemas.microsoft.com/office/drawing/2014/main" id="{2FAAC021-8FB9-85A0-9B29-E56218E9B5BF}"/>
              </a:ext>
            </a:extLst>
          </p:cNvPr>
          <p:cNvSpPr/>
          <p:nvPr/>
        </p:nvSpPr>
        <p:spPr>
          <a:xfrm>
            <a:off x="1661468" y="1308846"/>
            <a:ext cx="423880" cy="135979"/>
          </a:xfrm>
          <a:custGeom>
            <a:avLst/>
            <a:gdLst/>
            <a:ahLst/>
            <a:cxnLst/>
            <a:rect l="l" t="t" r="r" b="b"/>
            <a:pathLst>
              <a:path w="39829" h="12777" fill="none" extrusionOk="0">
                <a:moveTo>
                  <a:pt x="467" y="12777"/>
                </a:moveTo>
                <a:lnTo>
                  <a:pt x="39829" y="12777"/>
                </a:lnTo>
                <a:cubicBezTo>
                  <a:pt x="39829" y="12777"/>
                  <a:pt x="38761" y="11976"/>
                  <a:pt x="37794" y="11376"/>
                </a:cubicBezTo>
                <a:cubicBezTo>
                  <a:pt x="36860" y="10742"/>
                  <a:pt x="35292" y="11376"/>
                  <a:pt x="34525" y="11376"/>
                </a:cubicBezTo>
                <a:cubicBezTo>
                  <a:pt x="33758" y="11376"/>
                  <a:pt x="33724" y="10408"/>
                  <a:pt x="32023" y="9341"/>
                </a:cubicBezTo>
                <a:cubicBezTo>
                  <a:pt x="30288" y="8240"/>
                  <a:pt x="28454" y="9941"/>
                  <a:pt x="27053" y="9641"/>
                </a:cubicBezTo>
                <a:cubicBezTo>
                  <a:pt x="25652" y="9341"/>
                  <a:pt x="26419" y="7139"/>
                  <a:pt x="24718" y="6072"/>
                </a:cubicBezTo>
                <a:cubicBezTo>
                  <a:pt x="23017" y="5004"/>
                  <a:pt x="22550" y="6706"/>
                  <a:pt x="20815" y="5605"/>
                </a:cubicBezTo>
                <a:cubicBezTo>
                  <a:pt x="19114" y="4504"/>
                  <a:pt x="20815" y="1"/>
                  <a:pt x="14444" y="134"/>
                </a:cubicBezTo>
                <a:cubicBezTo>
                  <a:pt x="8073" y="301"/>
                  <a:pt x="7772" y="4671"/>
                  <a:pt x="7772" y="4671"/>
                </a:cubicBezTo>
                <a:cubicBezTo>
                  <a:pt x="3102" y="6672"/>
                  <a:pt x="5437" y="8707"/>
                  <a:pt x="4804" y="9474"/>
                </a:cubicBezTo>
                <a:cubicBezTo>
                  <a:pt x="4203" y="10241"/>
                  <a:pt x="3403" y="9474"/>
                  <a:pt x="1701" y="10408"/>
                </a:cubicBezTo>
                <a:cubicBezTo>
                  <a:pt x="0" y="11342"/>
                  <a:pt x="467" y="12777"/>
                  <a:pt x="467" y="12777"/>
                </a:cubicBezTo>
                <a:close/>
              </a:path>
            </a:pathLst>
          </a:custGeom>
          <a:noFill/>
          <a:ln w="10850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4" descr="A logo with white letters&#10;&#10;Description automatically generated">
            <a:extLst>
              <a:ext uri="{FF2B5EF4-FFF2-40B4-BE49-F238E27FC236}">
                <a16:creationId xmlns:a16="http://schemas.microsoft.com/office/drawing/2014/main" id="{33F93828-23D8-A558-F635-AA8ADC136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074" y1="42870" x2="24074" y2="42870"/>
                        <a14:foregroundMark x1="24167" y1="47407" x2="24167" y2="47407"/>
                        <a14:foregroundMark x1="73981" y1="41944" x2="73981" y2="41944"/>
                        <a14:foregroundMark x1="80000" y1="47685" x2="80000" y2="47685"/>
                        <a14:foregroundMark x1="59815" y1="51574" x2="59815" y2="51574"/>
                        <a14:backgroundMark x1="36852" y1="47315" x2="36852" y2="47315"/>
                        <a14:backgroundMark x1="60370" y1="48704" x2="60370" y2="48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6" t="39414" r="9381" b="37874"/>
          <a:stretch/>
        </p:blipFill>
        <p:spPr>
          <a:xfrm>
            <a:off x="7691871" y="54677"/>
            <a:ext cx="1204627" cy="336728"/>
          </a:xfrm>
          <a:prstGeom prst="rect">
            <a:avLst/>
          </a:prstGeom>
        </p:spPr>
      </p:pic>
      <p:pic>
        <p:nvPicPr>
          <p:cNvPr id="11" name="Picture 2" descr="EMINES - School of Industrial Management - UM6P - 9rayti.Com">
            <a:extLst>
              <a:ext uri="{FF2B5EF4-FFF2-40B4-BE49-F238E27FC236}">
                <a16:creationId xmlns:a16="http://schemas.microsoft.com/office/drawing/2014/main" id="{B38A2E70-EE27-26D0-7334-63680EF2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" y="54677"/>
            <a:ext cx="1003229" cy="5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592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3261E206-96D9-4B07-70EB-3E021B94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322"/>
            <a:ext cx="9144000" cy="4409680"/>
          </a:xfrm>
          <a:prstGeom prst="rect">
            <a:avLst/>
          </a:prstGeom>
        </p:spPr>
      </p:pic>
      <p:sp>
        <p:nvSpPr>
          <p:cNvPr id="63" name="Google Shape;1292;p37">
            <a:extLst>
              <a:ext uri="{FF2B5EF4-FFF2-40B4-BE49-F238E27FC236}">
                <a16:creationId xmlns:a16="http://schemas.microsoft.com/office/drawing/2014/main" id="{03BE1782-D0AD-517D-D593-FD5704E683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020" y="14574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Annexe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292;p37">
            <a:extLst>
              <a:ext uri="{FF2B5EF4-FFF2-40B4-BE49-F238E27FC236}">
                <a16:creationId xmlns:a16="http://schemas.microsoft.com/office/drawing/2014/main" id="{03BE1782-D0AD-517D-D593-FD5704E683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020" y="14574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Annexe</a:t>
            </a:r>
            <a:endParaRPr/>
          </a:p>
        </p:txBody>
      </p:sp>
      <p:sp>
        <p:nvSpPr>
          <p:cNvPr id="2" name="Google Shape;1292;p37">
            <a:extLst>
              <a:ext uri="{FF2B5EF4-FFF2-40B4-BE49-F238E27FC236}">
                <a16:creationId xmlns:a16="http://schemas.microsoft.com/office/drawing/2014/main" id="{D93FA2BD-43E2-DBDE-8450-07789C4D4A78}"/>
              </a:ext>
            </a:extLst>
          </p:cNvPr>
          <p:cNvSpPr txBox="1">
            <a:spLocks/>
          </p:cNvSpPr>
          <p:nvPr/>
        </p:nvSpPr>
        <p:spPr>
          <a:xfrm>
            <a:off x="348663" y="1653417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SzPts val="1100"/>
            </a:pPr>
            <a:r>
              <a:rPr lang="en-US"/>
              <a:t>Rapport :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PVGIS-5_GridConnectedPV_32.222_-7.941_SA_crystSi_40kWp_8_31 (opt)deg_1 (opt)deg.pdf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SzPts val="1100"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SzPts val="1100"/>
            </a:pP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SzPts val="1100"/>
              <a:buFont typeface="Arial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654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 et observations</a:t>
            </a:r>
            <a:endParaRPr>
              <a:solidFill>
                <a:srgbClr val="F3AC3D"/>
              </a:solidFill>
            </a:endParaRPr>
          </a:p>
        </p:txBody>
      </p:sp>
      <p:grpSp>
        <p:nvGrpSpPr>
          <p:cNvPr id="301" name="Google Shape;301;p30"/>
          <p:cNvGrpSpPr/>
          <p:nvPr/>
        </p:nvGrpSpPr>
        <p:grpSpPr>
          <a:xfrm>
            <a:off x="1117960" y="1304906"/>
            <a:ext cx="1874249" cy="947923"/>
            <a:chOff x="957005" y="1695575"/>
            <a:chExt cx="1903178" cy="947923"/>
          </a:xfrm>
        </p:grpSpPr>
        <p:sp>
          <p:nvSpPr>
            <p:cNvPr id="302" name="Google Shape;302;p30"/>
            <p:cNvSpPr txBox="1"/>
            <p:nvPr/>
          </p:nvSpPr>
          <p:spPr>
            <a:xfrm>
              <a:off x="957005" y="1695575"/>
              <a:ext cx="1903178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Consommation excessive d’energie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03" name="Google Shape;303;p30"/>
            <p:cNvSpPr txBox="1"/>
            <p:nvPr/>
          </p:nvSpPr>
          <p:spPr>
            <a:xfrm>
              <a:off x="983906" y="2211498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Beaucoup de gaspillage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" name="Google Shape;304;p30"/>
          <p:cNvGrpSpPr/>
          <p:nvPr/>
        </p:nvGrpSpPr>
        <p:grpSpPr>
          <a:xfrm>
            <a:off x="1227579" y="3583738"/>
            <a:ext cx="1571445" cy="864000"/>
            <a:chOff x="957005" y="1695575"/>
            <a:chExt cx="1595700" cy="864000"/>
          </a:xfrm>
        </p:grpSpPr>
        <p:sp>
          <p:nvSpPr>
            <p:cNvPr id="305" name="Google Shape;305;p30"/>
            <p:cNvSpPr txBox="1"/>
            <p:nvPr/>
          </p:nvSpPr>
          <p:spPr>
            <a:xfrm>
              <a:off x="957006" y="1695575"/>
              <a:ext cx="1542043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Emissions carbonne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06" name="Google Shape;306;p30"/>
            <p:cNvSpPr txBox="1"/>
            <p:nvPr/>
          </p:nvSpPr>
          <p:spPr>
            <a:xfrm>
              <a:off x="957005" y="2127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Source énergetique non verte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7" name="Google Shape;307;p30"/>
          <p:cNvGrpSpPr/>
          <p:nvPr/>
        </p:nvGrpSpPr>
        <p:grpSpPr>
          <a:xfrm>
            <a:off x="6344977" y="1231202"/>
            <a:ext cx="2233166" cy="902061"/>
            <a:chOff x="1182186" y="1655364"/>
            <a:chExt cx="2267635" cy="902061"/>
          </a:xfrm>
        </p:grpSpPr>
        <p:sp>
          <p:nvSpPr>
            <p:cNvPr id="308" name="Google Shape;308;p30"/>
            <p:cNvSpPr txBox="1"/>
            <p:nvPr/>
          </p:nvSpPr>
          <p:spPr>
            <a:xfrm>
              <a:off x="1338963" y="1655364"/>
              <a:ext cx="2110858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Prise de conscience collective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09" name="Google Shape;309;p30"/>
            <p:cNvSpPr txBox="1"/>
            <p:nvPr/>
          </p:nvSpPr>
          <p:spPr>
            <a:xfrm>
              <a:off x="1182186" y="212542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6344975" y="3583738"/>
            <a:ext cx="1804675" cy="1157381"/>
            <a:chOff x="957005" y="1695575"/>
            <a:chExt cx="1832530" cy="1157381"/>
          </a:xfrm>
        </p:grpSpPr>
        <p:sp>
          <p:nvSpPr>
            <p:cNvPr id="311" name="Google Shape;311;p30"/>
            <p:cNvSpPr txBox="1"/>
            <p:nvPr/>
          </p:nvSpPr>
          <p:spPr>
            <a:xfrm>
              <a:off x="957005" y="1695575"/>
              <a:ext cx="1595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Initiative université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12" name="Google Shape;312;p30"/>
            <p:cNvSpPr txBox="1"/>
            <p:nvPr/>
          </p:nvSpPr>
          <p:spPr>
            <a:xfrm>
              <a:off x="1193835" y="2136669"/>
              <a:ext cx="1595700" cy="716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-FR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Exploration de plusieurs pistes de développement durable</a:t>
              </a:r>
            </a:p>
          </p:txBody>
        </p:sp>
      </p:grpSp>
      <p:grpSp>
        <p:nvGrpSpPr>
          <p:cNvPr id="313" name="Google Shape;313;p30"/>
          <p:cNvGrpSpPr/>
          <p:nvPr/>
        </p:nvGrpSpPr>
        <p:grpSpPr>
          <a:xfrm>
            <a:off x="3001802" y="1270875"/>
            <a:ext cx="3140397" cy="3177403"/>
            <a:chOff x="3001802" y="1270875"/>
            <a:chExt cx="3140397" cy="3177403"/>
          </a:xfrm>
        </p:grpSpPr>
        <p:sp>
          <p:nvSpPr>
            <p:cNvPr id="314" name="Google Shape;314;p30"/>
            <p:cNvSpPr/>
            <p:nvPr/>
          </p:nvSpPr>
          <p:spPr>
            <a:xfrm>
              <a:off x="3580863" y="1834625"/>
              <a:ext cx="2052410" cy="2051809"/>
            </a:xfrm>
            <a:custGeom>
              <a:avLst/>
              <a:gdLst/>
              <a:ahLst/>
              <a:cxnLst/>
              <a:rect l="l" t="t" r="r" b="b"/>
              <a:pathLst>
                <a:path w="116218" h="116184" extrusionOk="0">
                  <a:moveTo>
                    <a:pt x="58109" y="1"/>
                  </a:moveTo>
                  <a:cubicBezTo>
                    <a:pt x="26020" y="1"/>
                    <a:pt x="1" y="26019"/>
                    <a:pt x="1" y="58076"/>
                  </a:cubicBezTo>
                  <a:cubicBezTo>
                    <a:pt x="1" y="90165"/>
                    <a:pt x="26020" y="116184"/>
                    <a:pt x="58109" y="116184"/>
                  </a:cubicBezTo>
                  <a:cubicBezTo>
                    <a:pt x="90199" y="116184"/>
                    <a:pt x="116217" y="90165"/>
                    <a:pt x="116217" y="58076"/>
                  </a:cubicBezTo>
                  <a:cubicBezTo>
                    <a:pt x="116217" y="26019"/>
                    <a:pt x="90199" y="1"/>
                    <a:pt x="58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580863" y="1834625"/>
              <a:ext cx="2052410" cy="2051809"/>
            </a:xfrm>
            <a:custGeom>
              <a:avLst/>
              <a:gdLst/>
              <a:ahLst/>
              <a:cxnLst/>
              <a:rect l="l" t="t" r="r" b="b"/>
              <a:pathLst>
                <a:path w="116218" h="116184" fill="none" extrusionOk="0">
                  <a:moveTo>
                    <a:pt x="116217" y="58076"/>
                  </a:moveTo>
                  <a:cubicBezTo>
                    <a:pt x="116217" y="90165"/>
                    <a:pt x="90199" y="116184"/>
                    <a:pt x="58109" y="116184"/>
                  </a:cubicBezTo>
                  <a:cubicBezTo>
                    <a:pt x="26020" y="116184"/>
                    <a:pt x="1" y="90165"/>
                    <a:pt x="1" y="58076"/>
                  </a:cubicBezTo>
                  <a:cubicBezTo>
                    <a:pt x="1" y="26019"/>
                    <a:pt x="26020" y="1"/>
                    <a:pt x="58109" y="1"/>
                  </a:cubicBezTo>
                  <a:cubicBezTo>
                    <a:pt x="90199" y="1"/>
                    <a:pt x="116217" y="26019"/>
                    <a:pt x="116217" y="5807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926921" y="2962708"/>
              <a:ext cx="95435" cy="18"/>
            </a:xfrm>
            <a:custGeom>
              <a:avLst/>
              <a:gdLst/>
              <a:ahLst/>
              <a:cxnLst/>
              <a:rect l="l" t="t" r="r" b="b"/>
              <a:pathLst>
                <a:path w="5404" h="1" fill="none" extrusionOk="0">
                  <a:moveTo>
                    <a:pt x="0" y="1"/>
                  </a:moveTo>
                  <a:lnTo>
                    <a:pt x="5404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4926921" y="296270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022336" y="296270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921022" y="2961542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67" y="0"/>
                    <a:pt x="67" y="34"/>
                    <a:pt x="67" y="34"/>
                  </a:cubicBez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0"/>
                    <a:pt x="67" y="0"/>
                    <a:pt x="67" y="0"/>
                  </a:cubicBezTo>
                  <a:close/>
                  <a:moveTo>
                    <a:pt x="67" y="0"/>
                  </a:moveTo>
                  <a:cubicBezTo>
                    <a:pt x="34" y="0"/>
                    <a:pt x="34" y="0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cubicBezTo>
                    <a:pt x="0" y="100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0"/>
                    <a:pt x="101" y="67"/>
                  </a:cubicBezTo>
                  <a:cubicBezTo>
                    <a:pt x="101" y="100"/>
                    <a:pt x="67" y="100"/>
                    <a:pt x="67" y="134"/>
                  </a:cubicBezTo>
                  <a:lnTo>
                    <a:pt x="34" y="134"/>
                  </a:lnTo>
                  <a:cubicBezTo>
                    <a:pt x="34" y="100"/>
                    <a:pt x="34" y="100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cubicBezTo>
                    <a:pt x="34" y="34"/>
                    <a:pt x="3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4923371" y="2963891"/>
              <a:ext cx="618" cy="60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" y="1"/>
                  </a:moveTo>
                  <a:lnTo>
                    <a:pt x="1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924554" y="2961542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67" y="0"/>
                    <a:pt x="67" y="34"/>
                    <a:pt x="67" y="34"/>
                  </a:cubicBez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67" y="0"/>
                  </a:moveTo>
                  <a:cubicBezTo>
                    <a:pt x="34" y="0"/>
                    <a:pt x="34" y="0"/>
                    <a:pt x="1" y="34"/>
                  </a:cubicBez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67" y="167"/>
                    <a:pt x="101" y="134"/>
                  </a:cubicBezTo>
                  <a:cubicBezTo>
                    <a:pt x="101" y="134"/>
                    <a:pt x="101" y="100"/>
                    <a:pt x="101" y="67"/>
                  </a:cubicBezTo>
                  <a:cubicBezTo>
                    <a:pt x="101" y="100"/>
                    <a:pt x="67" y="100"/>
                    <a:pt x="67" y="134"/>
                  </a:cubicBezTo>
                  <a:lnTo>
                    <a:pt x="34" y="134"/>
                  </a:lnTo>
                  <a:cubicBezTo>
                    <a:pt x="34" y="100"/>
                    <a:pt x="34" y="100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cubicBezTo>
                    <a:pt x="34" y="34"/>
                    <a:pt x="3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921022" y="2957410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67" y="1"/>
                  </a:moveTo>
                  <a:cubicBezTo>
                    <a:pt x="34" y="1"/>
                    <a:pt x="34" y="1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1"/>
                    <a:pt x="101" y="67"/>
                  </a:cubicBezTo>
                  <a:cubicBezTo>
                    <a:pt x="101" y="101"/>
                    <a:pt x="67" y="134"/>
                    <a:pt x="67" y="134"/>
                  </a:cubicBezTo>
                  <a:lnTo>
                    <a:pt x="34" y="134"/>
                  </a:lnTo>
                  <a:cubicBezTo>
                    <a:pt x="34" y="134"/>
                    <a:pt x="34" y="101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923371" y="2959776"/>
              <a:ext cx="618" cy="60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" y="0"/>
                  </a:moveTo>
                  <a:lnTo>
                    <a:pt x="1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924554" y="2957410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" y="1"/>
                  </a:moveTo>
                  <a:lnTo>
                    <a:pt x="1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67"/>
                  </a:cubicBezTo>
                  <a:cubicBezTo>
                    <a:pt x="67" y="101"/>
                    <a:pt x="34" y="101"/>
                    <a:pt x="34" y="101"/>
                  </a:cubicBezTo>
                  <a:cubicBezTo>
                    <a:pt x="34" y="134"/>
                    <a:pt x="1" y="134"/>
                    <a:pt x="1" y="134"/>
                  </a:cubicBezTo>
                  <a:lnTo>
                    <a:pt x="1" y="167"/>
                  </a:lnTo>
                  <a:lnTo>
                    <a:pt x="101" y="167"/>
                  </a:lnTo>
                  <a:lnTo>
                    <a:pt x="101" y="134"/>
                  </a:lnTo>
                  <a:lnTo>
                    <a:pt x="34" y="134"/>
                  </a:lnTo>
                  <a:cubicBezTo>
                    <a:pt x="34" y="134"/>
                    <a:pt x="67" y="101"/>
                    <a:pt x="67" y="10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1" y="67"/>
                    <a:pt x="101" y="67"/>
                    <a:pt x="101" y="34"/>
                  </a:cubicBezTo>
                  <a:cubicBezTo>
                    <a:pt x="101" y="34"/>
                    <a:pt x="101" y="34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921022" y="2953295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34" y="0"/>
                    <a:pt x="34" y="0"/>
                    <a:pt x="0" y="34"/>
                  </a:cubicBezTo>
                  <a:cubicBezTo>
                    <a:pt x="0" y="34"/>
                    <a:pt x="0" y="67"/>
                    <a:pt x="0" y="100"/>
                  </a:cubicBezTo>
                  <a:cubicBezTo>
                    <a:pt x="0" y="100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0"/>
                    <a:pt x="101" y="100"/>
                  </a:cubicBezTo>
                  <a:cubicBezTo>
                    <a:pt x="101" y="100"/>
                    <a:pt x="67" y="134"/>
                    <a:pt x="67" y="134"/>
                  </a:cubicBezTo>
                  <a:lnTo>
                    <a:pt x="34" y="134"/>
                  </a:lnTo>
                  <a:cubicBezTo>
                    <a:pt x="34" y="134"/>
                    <a:pt x="34" y="100"/>
                    <a:pt x="34" y="100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0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923371" y="2955644"/>
              <a:ext cx="618" cy="1201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1" y="1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924554" y="2953295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lnTo>
                    <a:pt x="1" y="100"/>
                  </a:lnTo>
                  <a:lnTo>
                    <a:pt x="67" y="34"/>
                  </a:lnTo>
                  <a:lnTo>
                    <a:pt x="67" y="100"/>
                  </a:lnTo>
                  <a:lnTo>
                    <a:pt x="1" y="100"/>
                  </a:lnTo>
                  <a:lnTo>
                    <a:pt x="1" y="134"/>
                  </a:lnTo>
                  <a:lnTo>
                    <a:pt x="67" y="134"/>
                  </a:lnTo>
                  <a:lnTo>
                    <a:pt x="67" y="167"/>
                  </a:lnTo>
                  <a:lnTo>
                    <a:pt x="101" y="167"/>
                  </a:lnTo>
                  <a:lnTo>
                    <a:pt x="101" y="134"/>
                  </a:ln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4921022" y="2949163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67" y="1"/>
                  </a:moveTo>
                  <a:cubicBezTo>
                    <a:pt x="34" y="1"/>
                    <a:pt x="34" y="34"/>
                    <a:pt x="0" y="34"/>
                  </a:cubicBezTo>
                  <a:cubicBezTo>
                    <a:pt x="0" y="34"/>
                    <a:pt x="0" y="67"/>
                    <a:pt x="0" y="101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34" y="167"/>
                    <a:pt x="34" y="134"/>
                    <a:pt x="34" y="134"/>
                  </a:cubicBezTo>
                  <a:cubicBezTo>
                    <a:pt x="34" y="134"/>
                    <a:pt x="34" y="101"/>
                    <a:pt x="34" y="101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1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34"/>
                    <a:pt x="67" y="1"/>
                    <a:pt x="67" y="1"/>
                  </a:cubicBezTo>
                  <a:close/>
                  <a:moveTo>
                    <a:pt x="101" y="101"/>
                  </a:moveTo>
                  <a:cubicBezTo>
                    <a:pt x="101" y="101"/>
                    <a:pt x="67" y="134"/>
                    <a:pt x="67" y="134"/>
                  </a:cubicBezTo>
                  <a:cubicBezTo>
                    <a:pt x="67" y="134"/>
                    <a:pt x="67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1"/>
                    <a:pt x="101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923371" y="2951529"/>
              <a:ext cx="618" cy="1183"/>
            </a:xfrm>
            <a:custGeom>
              <a:avLst/>
              <a:gdLst/>
              <a:ahLst/>
              <a:cxnLst/>
              <a:rect l="l" t="t" r="r" b="b"/>
              <a:pathLst>
                <a:path w="35" h="67" extrusionOk="0">
                  <a:moveTo>
                    <a:pt x="1" y="0"/>
                  </a:moveTo>
                  <a:lnTo>
                    <a:pt x="1" y="33"/>
                  </a:lnTo>
                  <a:lnTo>
                    <a:pt x="1" y="67"/>
                  </a:lnTo>
                  <a:lnTo>
                    <a:pt x="34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4924554" y="2949163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67" y="1"/>
                  </a:moveTo>
                  <a:cubicBezTo>
                    <a:pt x="34" y="1"/>
                    <a:pt x="34" y="34"/>
                    <a:pt x="34" y="34"/>
                  </a:cubicBezTo>
                  <a:lnTo>
                    <a:pt x="101" y="34"/>
                  </a:lnTo>
                  <a:cubicBezTo>
                    <a:pt x="101" y="1"/>
                    <a:pt x="101" y="1"/>
                    <a:pt x="67" y="1"/>
                  </a:cubicBezTo>
                  <a:close/>
                  <a:moveTo>
                    <a:pt x="67" y="67"/>
                  </a:moveTo>
                  <a:cubicBezTo>
                    <a:pt x="67" y="67"/>
                    <a:pt x="67" y="101"/>
                    <a:pt x="67" y="101"/>
                  </a:cubicBezTo>
                  <a:cubicBezTo>
                    <a:pt x="67" y="101"/>
                    <a:pt x="101" y="101"/>
                    <a:pt x="101" y="134"/>
                  </a:cubicBezTo>
                  <a:cubicBezTo>
                    <a:pt x="101" y="101"/>
                    <a:pt x="101" y="101"/>
                    <a:pt x="101" y="67"/>
                  </a:cubicBezTo>
                  <a:close/>
                  <a:moveTo>
                    <a:pt x="34" y="34"/>
                  </a:moveTo>
                  <a:cubicBezTo>
                    <a:pt x="1" y="34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34" y="167"/>
                    <a:pt x="34" y="167"/>
                    <a:pt x="34" y="134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67"/>
                    <a:pt x="67" y="67"/>
                  </a:cubicBezTo>
                  <a:lnTo>
                    <a:pt x="34" y="67"/>
                  </a:lnTo>
                  <a:cubicBezTo>
                    <a:pt x="34" y="59"/>
                    <a:pt x="34" y="51"/>
                    <a:pt x="34" y="34"/>
                  </a:cubicBezTo>
                  <a:close/>
                  <a:moveTo>
                    <a:pt x="67" y="134"/>
                  </a:move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921022" y="2945048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34" y="0"/>
                    <a:pt x="34" y="34"/>
                    <a:pt x="0" y="34"/>
                  </a:cubicBezTo>
                  <a:cubicBezTo>
                    <a:pt x="0" y="34"/>
                    <a:pt x="0" y="67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67" y="167"/>
                  </a:lnTo>
                  <a:cubicBezTo>
                    <a:pt x="34" y="167"/>
                    <a:pt x="34" y="167"/>
                    <a:pt x="34" y="134"/>
                  </a:cubicBezTo>
                  <a:cubicBezTo>
                    <a:pt x="34" y="134"/>
                    <a:pt x="34" y="100"/>
                    <a:pt x="34" y="100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0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34"/>
                    <a:pt x="67" y="0"/>
                    <a:pt x="67" y="0"/>
                  </a:cubicBezTo>
                  <a:close/>
                  <a:moveTo>
                    <a:pt x="101" y="100"/>
                  </a:moveTo>
                  <a:cubicBezTo>
                    <a:pt x="101" y="100"/>
                    <a:pt x="67" y="134"/>
                    <a:pt x="67" y="134"/>
                  </a:cubicBez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923371" y="2947397"/>
              <a:ext cx="618" cy="1201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1" y="1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924554" y="2945048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34" y="0"/>
                    <a:pt x="34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67" y="34"/>
                    <a:pt x="67" y="67"/>
                  </a:cubicBezTo>
                  <a:lnTo>
                    <a:pt x="34" y="67"/>
                  </a:lnTo>
                  <a:cubicBezTo>
                    <a:pt x="34" y="34"/>
                    <a:pt x="34" y="34"/>
                    <a:pt x="34" y="34"/>
                  </a:cubicBezTo>
                  <a:cubicBezTo>
                    <a:pt x="1" y="34"/>
                    <a:pt x="1" y="34"/>
                    <a:pt x="1" y="67"/>
                  </a:cubicBezTo>
                  <a:cubicBezTo>
                    <a:pt x="1" y="100"/>
                    <a:pt x="34" y="100"/>
                    <a:pt x="34" y="100"/>
                  </a:cubicBezTo>
                  <a:lnTo>
                    <a:pt x="67" y="100"/>
                  </a:lnTo>
                  <a:cubicBezTo>
                    <a:pt x="67" y="100"/>
                    <a:pt x="101" y="100"/>
                    <a:pt x="101" y="6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67" y="34"/>
                    <a:pt x="67" y="0"/>
                    <a:pt x="67" y="0"/>
                  </a:cubicBezTo>
                  <a:close/>
                  <a:moveTo>
                    <a:pt x="67" y="100"/>
                  </a:moveTo>
                  <a:cubicBezTo>
                    <a:pt x="67" y="100"/>
                    <a:pt x="101" y="134"/>
                    <a:pt x="101" y="134"/>
                  </a:cubicBezTo>
                  <a:cubicBezTo>
                    <a:pt x="101" y="134"/>
                    <a:pt x="101" y="100"/>
                    <a:pt x="101" y="100"/>
                  </a:cubicBezTo>
                  <a:close/>
                  <a:moveTo>
                    <a:pt x="1" y="100"/>
                  </a:move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67" y="167"/>
                  </a:lnTo>
                  <a:cubicBezTo>
                    <a:pt x="34" y="167"/>
                    <a:pt x="34" y="167"/>
                    <a:pt x="34" y="134"/>
                  </a:cubicBezTo>
                  <a:cubicBezTo>
                    <a:pt x="34" y="134"/>
                    <a:pt x="34" y="100"/>
                    <a:pt x="34" y="100"/>
                  </a:cubicBezTo>
                  <a:close/>
                  <a:moveTo>
                    <a:pt x="67" y="134"/>
                  </a:move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67"/>
                    <a:pt x="101" y="134"/>
                    <a:pt x="10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921605" y="2941516"/>
              <a:ext cx="618" cy="2366"/>
            </a:xfrm>
            <a:custGeom>
              <a:avLst/>
              <a:gdLst/>
              <a:ahLst/>
              <a:cxnLst/>
              <a:rect l="l" t="t" r="r" b="b"/>
              <a:pathLst>
                <a:path w="35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4" y="1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923371" y="2943282"/>
              <a:ext cx="618" cy="1183"/>
            </a:xfrm>
            <a:custGeom>
              <a:avLst/>
              <a:gdLst/>
              <a:ahLst/>
              <a:cxnLst/>
              <a:rect l="l" t="t" r="r" b="b"/>
              <a:pathLst>
                <a:path w="35" h="67" extrusionOk="0">
                  <a:moveTo>
                    <a:pt x="1" y="0"/>
                  </a:moveTo>
                  <a:lnTo>
                    <a:pt x="1" y="33"/>
                  </a:lnTo>
                  <a:lnTo>
                    <a:pt x="1" y="67"/>
                  </a:lnTo>
                  <a:lnTo>
                    <a:pt x="34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4924554" y="2941516"/>
              <a:ext cx="1784" cy="2366"/>
            </a:xfrm>
            <a:custGeom>
              <a:avLst/>
              <a:gdLst/>
              <a:ahLst/>
              <a:cxnLst/>
              <a:rect l="l" t="t" r="r" b="b"/>
              <a:pathLst>
                <a:path w="101" h="134" extrusionOk="0">
                  <a:moveTo>
                    <a:pt x="67" y="0"/>
                  </a:moveTo>
                  <a:cubicBezTo>
                    <a:pt x="67" y="0"/>
                    <a:pt x="67" y="0"/>
                    <a:pt x="67" y="33"/>
                  </a:cubicBezTo>
                  <a:cubicBezTo>
                    <a:pt x="67" y="33"/>
                    <a:pt x="101" y="33"/>
                    <a:pt x="101" y="67"/>
                  </a:cubicBezTo>
                  <a:cubicBezTo>
                    <a:pt x="101" y="33"/>
                    <a:pt x="101" y="33"/>
                    <a:pt x="101" y="0"/>
                  </a:cubicBezTo>
                  <a:close/>
                  <a:moveTo>
                    <a:pt x="1" y="0"/>
                  </a:moveTo>
                  <a:cubicBezTo>
                    <a:pt x="1" y="33"/>
                    <a:pt x="1" y="33"/>
                    <a:pt x="1" y="67"/>
                  </a:cubicBezTo>
                  <a:cubicBezTo>
                    <a:pt x="1" y="100"/>
                    <a:pt x="1" y="100"/>
                    <a:pt x="1" y="133"/>
                  </a:cubicBezTo>
                  <a:lnTo>
                    <a:pt x="67" y="133"/>
                  </a:lnTo>
                  <a:cubicBezTo>
                    <a:pt x="34" y="133"/>
                    <a:pt x="34" y="133"/>
                    <a:pt x="34" y="100"/>
                  </a:cubicBezTo>
                  <a:cubicBezTo>
                    <a:pt x="34" y="100"/>
                    <a:pt x="34" y="100"/>
                    <a:pt x="34" y="67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0"/>
                    <a:pt x="34" y="0"/>
                    <a:pt x="67" y="0"/>
                  </a:cubicBezTo>
                  <a:close/>
                  <a:moveTo>
                    <a:pt x="101" y="67"/>
                  </a:moveTo>
                  <a:cubicBezTo>
                    <a:pt x="101" y="100"/>
                    <a:pt x="67" y="100"/>
                    <a:pt x="67" y="100"/>
                  </a:cubicBezTo>
                  <a:cubicBezTo>
                    <a:pt x="67" y="133"/>
                    <a:pt x="67" y="133"/>
                    <a:pt x="67" y="133"/>
                  </a:cubicBezTo>
                  <a:lnTo>
                    <a:pt x="101" y="133"/>
                  </a:lnTo>
                  <a:cubicBezTo>
                    <a:pt x="101" y="100"/>
                    <a:pt x="101" y="100"/>
                    <a:pt x="10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4926921" y="2942681"/>
              <a:ext cx="18" cy="20044"/>
            </a:xfrm>
            <a:custGeom>
              <a:avLst/>
              <a:gdLst/>
              <a:ahLst/>
              <a:cxnLst/>
              <a:rect l="l" t="t" r="r" b="b"/>
              <a:pathLst>
                <a:path w="1" h="1135" fill="none" extrusionOk="0">
                  <a:moveTo>
                    <a:pt x="0" y="1135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926921" y="2962708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926921" y="2958593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926921" y="2955061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926921" y="2950929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926921" y="2946814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926921" y="2942681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4939865" y="2942681"/>
              <a:ext cx="68945" cy="20044"/>
            </a:xfrm>
            <a:custGeom>
              <a:avLst/>
              <a:gdLst/>
              <a:ahLst/>
              <a:cxnLst/>
              <a:rect l="l" t="t" r="r" b="b"/>
              <a:pathLst>
                <a:path w="3904" h="1135" extrusionOk="0">
                  <a:moveTo>
                    <a:pt x="1" y="1"/>
                  </a:moveTo>
                  <a:lnTo>
                    <a:pt x="1" y="1135"/>
                  </a:lnTo>
                  <a:lnTo>
                    <a:pt x="3904" y="1135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000000"/>
            </a:solidFill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5589035" y="2044934"/>
              <a:ext cx="553164" cy="184988"/>
            </a:xfrm>
            <a:custGeom>
              <a:avLst/>
              <a:gdLst/>
              <a:ahLst/>
              <a:cxnLst/>
              <a:rect l="l" t="t" r="r" b="b"/>
              <a:pathLst>
                <a:path w="31323" h="10475" fill="none" extrusionOk="0">
                  <a:moveTo>
                    <a:pt x="30189" y="8573"/>
                  </a:moveTo>
                  <a:cubicBezTo>
                    <a:pt x="28788" y="7806"/>
                    <a:pt x="28121" y="8440"/>
                    <a:pt x="27620" y="7806"/>
                  </a:cubicBezTo>
                  <a:cubicBezTo>
                    <a:pt x="27120" y="7172"/>
                    <a:pt x="28287" y="5404"/>
                    <a:pt x="25185" y="3836"/>
                  </a:cubicBezTo>
                  <a:cubicBezTo>
                    <a:pt x="23717" y="3103"/>
                    <a:pt x="24952" y="267"/>
                    <a:pt x="19681" y="134"/>
                  </a:cubicBezTo>
                  <a:cubicBezTo>
                    <a:pt x="14444" y="0"/>
                    <a:pt x="15311" y="3169"/>
                    <a:pt x="13910" y="4037"/>
                  </a:cubicBezTo>
                  <a:cubicBezTo>
                    <a:pt x="12476" y="4937"/>
                    <a:pt x="12109" y="3536"/>
                    <a:pt x="10708" y="4437"/>
                  </a:cubicBezTo>
                  <a:cubicBezTo>
                    <a:pt x="9307" y="5304"/>
                    <a:pt x="9941" y="7105"/>
                    <a:pt x="8773" y="7372"/>
                  </a:cubicBezTo>
                  <a:cubicBezTo>
                    <a:pt x="7639" y="7606"/>
                    <a:pt x="6672" y="6839"/>
                    <a:pt x="5271" y="7672"/>
                  </a:cubicBezTo>
                  <a:cubicBezTo>
                    <a:pt x="3870" y="8506"/>
                    <a:pt x="3870" y="9340"/>
                    <a:pt x="3236" y="9340"/>
                  </a:cubicBezTo>
                  <a:cubicBezTo>
                    <a:pt x="2602" y="9340"/>
                    <a:pt x="1301" y="8807"/>
                    <a:pt x="534" y="9340"/>
                  </a:cubicBezTo>
                  <a:lnTo>
                    <a:pt x="534" y="9340"/>
                  </a:lnTo>
                  <a:cubicBezTo>
                    <a:pt x="0" y="9674"/>
                    <a:pt x="234" y="10474"/>
                    <a:pt x="868" y="10474"/>
                  </a:cubicBezTo>
                  <a:lnTo>
                    <a:pt x="30122" y="10474"/>
                  </a:lnTo>
                  <a:cubicBezTo>
                    <a:pt x="30923" y="10474"/>
                    <a:pt x="31323" y="9474"/>
                    <a:pt x="30756" y="8940"/>
                  </a:cubicBezTo>
                  <a:cubicBezTo>
                    <a:pt x="30556" y="8773"/>
                    <a:pt x="30389" y="8673"/>
                    <a:pt x="30189" y="8573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5774003" y="2186900"/>
              <a:ext cx="10031" cy="4733"/>
            </a:xfrm>
            <a:custGeom>
              <a:avLst/>
              <a:gdLst/>
              <a:ahLst/>
              <a:cxnLst/>
              <a:rect l="l" t="t" r="r" b="b"/>
              <a:pathLst>
                <a:path w="568" h="268" fill="none" extrusionOk="0">
                  <a:moveTo>
                    <a:pt x="568" y="0"/>
                  </a:moveTo>
                  <a:cubicBezTo>
                    <a:pt x="401" y="100"/>
                    <a:pt x="201" y="201"/>
                    <a:pt x="1" y="267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5796395" y="2109145"/>
              <a:ext cx="87788" cy="61863"/>
            </a:xfrm>
            <a:custGeom>
              <a:avLst/>
              <a:gdLst/>
              <a:ahLst/>
              <a:cxnLst/>
              <a:rect l="l" t="t" r="r" b="b"/>
              <a:pathLst>
                <a:path w="4971" h="3503" fill="none" extrusionOk="0">
                  <a:moveTo>
                    <a:pt x="4970" y="0"/>
                  </a:moveTo>
                  <a:cubicBezTo>
                    <a:pt x="4737" y="1168"/>
                    <a:pt x="4203" y="1935"/>
                    <a:pt x="3569" y="2035"/>
                  </a:cubicBezTo>
                  <a:cubicBezTo>
                    <a:pt x="2936" y="2102"/>
                    <a:pt x="601" y="1868"/>
                    <a:pt x="234" y="2736"/>
                  </a:cubicBezTo>
                  <a:cubicBezTo>
                    <a:pt x="134" y="2969"/>
                    <a:pt x="67" y="3236"/>
                    <a:pt x="0" y="3503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888879" y="2081454"/>
              <a:ext cx="17678" cy="15329"/>
            </a:xfrm>
            <a:custGeom>
              <a:avLst/>
              <a:gdLst/>
              <a:ahLst/>
              <a:cxnLst/>
              <a:rect l="l" t="t" r="r" b="b"/>
              <a:pathLst>
                <a:path w="1001" h="868" fill="none" extrusionOk="0">
                  <a:moveTo>
                    <a:pt x="1001" y="0"/>
                  </a:moveTo>
                  <a:cubicBezTo>
                    <a:pt x="567" y="201"/>
                    <a:pt x="234" y="501"/>
                    <a:pt x="0" y="868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374104" y="1809884"/>
              <a:ext cx="764060" cy="256282"/>
            </a:xfrm>
            <a:custGeom>
              <a:avLst/>
              <a:gdLst/>
              <a:ahLst/>
              <a:cxnLst/>
              <a:rect l="l" t="t" r="r" b="b"/>
              <a:pathLst>
                <a:path w="43265" h="14512" fill="none" extrusionOk="0">
                  <a:moveTo>
                    <a:pt x="41730" y="11843"/>
                  </a:moveTo>
                  <a:cubicBezTo>
                    <a:pt x="39796" y="10809"/>
                    <a:pt x="38895" y="11676"/>
                    <a:pt x="38195" y="10809"/>
                  </a:cubicBezTo>
                  <a:cubicBezTo>
                    <a:pt x="37494" y="9908"/>
                    <a:pt x="39095" y="7473"/>
                    <a:pt x="34859" y="5305"/>
                  </a:cubicBezTo>
                  <a:cubicBezTo>
                    <a:pt x="32791" y="4271"/>
                    <a:pt x="34492" y="368"/>
                    <a:pt x="27253" y="201"/>
                  </a:cubicBezTo>
                  <a:cubicBezTo>
                    <a:pt x="20015" y="1"/>
                    <a:pt x="21182" y="4371"/>
                    <a:pt x="19214" y="5605"/>
                  </a:cubicBezTo>
                  <a:cubicBezTo>
                    <a:pt x="17280" y="6872"/>
                    <a:pt x="16746" y="4904"/>
                    <a:pt x="14811" y="6139"/>
                  </a:cubicBezTo>
                  <a:cubicBezTo>
                    <a:pt x="12876" y="7373"/>
                    <a:pt x="13744" y="9841"/>
                    <a:pt x="12176" y="10208"/>
                  </a:cubicBezTo>
                  <a:cubicBezTo>
                    <a:pt x="10575" y="10542"/>
                    <a:pt x="9241" y="9408"/>
                    <a:pt x="7272" y="10608"/>
                  </a:cubicBezTo>
                  <a:cubicBezTo>
                    <a:pt x="5304" y="11809"/>
                    <a:pt x="5338" y="12943"/>
                    <a:pt x="4437" y="12943"/>
                  </a:cubicBezTo>
                  <a:cubicBezTo>
                    <a:pt x="3570" y="12943"/>
                    <a:pt x="1802" y="12210"/>
                    <a:pt x="734" y="12943"/>
                  </a:cubicBezTo>
                  <a:lnTo>
                    <a:pt x="701" y="12943"/>
                  </a:lnTo>
                  <a:cubicBezTo>
                    <a:pt x="1" y="13410"/>
                    <a:pt x="334" y="14511"/>
                    <a:pt x="1201" y="14511"/>
                  </a:cubicBezTo>
                  <a:lnTo>
                    <a:pt x="41630" y="14511"/>
                  </a:lnTo>
                  <a:cubicBezTo>
                    <a:pt x="42731" y="14478"/>
                    <a:pt x="43265" y="13144"/>
                    <a:pt x="42498" y="12376"/>
                  </a:cubicBezTo>
                  <a:cubicBezTo>
                    <a:pt x="42264" y="12176"/>
                    <a:pt x="41997" y="11976"/>
                    <a:pt x="41730" y="11843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630346" y="2006047"/>
              <a:ext cx="13581" cy="7099"/>
            </a:xfrm>
            <a:custGeom>
              <a:avLst/>
              <a:gdLst/>
              <a:ahLst/>
              <a:cxnLst/>
              <a:rect l="l" t="t" r="r" b="b"/>
              <a:pathLst>
                <a:path w="769" h="402" fill="none" extrusionOk="0">
                  <a:moveTo>
                    <a:pt x="768" y="1"/>
                  </a:moveTo>
                  <a:cubicBezTo>
                    <a:pt x="535" y="168"/>
                    <a:pt x="268" y="268"/>
                    <a:pt x="1" y="401"/>
                  </a:cubicBezTo>
                </a:path>
              </a:pathLst>
            </a:custGeom>
            <a:noFill/>
            <a:ln w="75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660985" y="1898836"/>
              <a:ext cx="121377" cy="85439"/>
            </a:xfrm>
            <a:custGeom>
              <a:avLst/>
              <a:gdLst/>
              <a:ahLst/>
              <a:cxnLst/>
              <a:rect l="l" t="t" r="r" b="b"/>
              <a:pathLst>
                <a:path w="6873" h="4838" fill="none" extrusionOk="0">
                  <a:moveTo>
                    <a:pt x="6872" y="1"/>
                  </a:moveTo>
                  <a:cubicBezTo>
                    <a:pt x="6539" y="1602"/>
                    <a:pt x="5805" y="2669"/>
                    <a:pt x="4937" y="2803"/>
                  </a:cubicBezTo>
                  <a:cubicBezTo>
                    <a:pt x="4070" y="2903"/>
                    <a:pt x="834" y="2569"/>
                    <a:pt x="301" y="3770"/>
                  </a:cubicBezTo>
                  <a:cubicBezTo>
                    <a:pt x="134" y="4104"/>
                    <a:pt x="34" y="4471"/>
                    <a:pt x="1" y="4838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3789407" y="1860549"/>
              <a:ext cx="23576" cy="21227"/>
            </a:xfrm>
            <a:custGeom>
              <a:avLst/>
              <a:gdLst/>
              <a:ahLst/>
              <a:cxnLst/>
              <a:rect l="l" t="t" r="r" b="b"/>
              <a:pathLst>
                <a:path w="1335" h="1202" fill="none" extrusionOk="0">
                  <a:moveTo>
                    <a:pt x="1335" y="1"/>
                  </a:moveTo>
                  <a:cubicBezTo>
                    <a:pt x="768" y="234"/>
                    <a:pt x="301" y="668"/>
                    <a:pt x="0" y="1201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3001802" y="2390728"/>
              <a:ext cx="552581" cy="184988"/>
            </a:xfrm>
            <a:custGeom>
              <a:avLst/>
              <a:gdLst/>
              <a:ahLst/>
              <a:cxnLst/>
              <a:rect l="l" t="t" r="r" b="b"/>
              <a:pathLst>
                <a:path w="31290" h="10475" fill="none" extrusionOk="0">
                  <a:moveTo>
                    <a:pt x="30156" y="8539"/>
                  </a:moveTo>
                  <a:cubicBezTo>
                    <a:pt x="28755" y="7772"/>
                    <a:pt x="28121" y="8439"/>
                    <a:pt x="27621" y="7772"/>
                  </a:cubicBezTo>
                  <a:cubicBezTo>
                    <a:pt x="27120" y="7138"/>
                    <a:pt x="28254" y="5371"/>
                    <a:pt x="25186" y="3803"/>
                  </a:cubicBezTo>
                  <a:cubicBezTo>
                    <a:pt x="23718" y="3069"/>
                    <a:pt x="24952" y="234"/>
                    <a:pt x="19682" y="100"/>
                  </a:cubicBezTo>
                  <a:cubicBezTo>
                    <a:pt x="14445" y="0"/>
                    <a:pt x="15312" y="3136"/>
                    <a:pt x="13877" y="4036"/>
                  </a:cubicBezTo>
                  <a:cubicBezTo>
                    <a:pt x="12476" y="4904"/>
                    <a:pt x="12110" y="3503"/>
                    <a:pt x="10709" y="4403"/>
                  </a:cubicBezTo>
                  <a:cubicBezTo>
                    <a:pt x="9308" y="5304"/>
                    <a:pt x="9941" y="7105"/>
                    <a:pt x="8774" y="7339"/>
                  </a:cubicBezTo>
                  <a:cubicBezTo>
                    <a:pt x="7640" y="7605"/>
                    <a:pt x="6672" y="6772"/>
                    <a:pt x="5238" y="7639"/>
                  </a:cubicBezTo>
                  <a:cubicBezTo>
                    <a:pt x="3837" y="8506"/>
                    <a:pt x="3837" y="9307"/>
                    <a:pt x="3203" y="9307"/>
                  </a:cubicBezTo>
                  <a:cubicBezTo>
                    <a:pt x="2569" y="9307"/>
                    <a:pt x="1302" y="8806"/>
                    <a:pt x="535" y="9307"/>
                  </a:cubicBezTo>
                  <a:lnTo>
                    <a:pt x="501" y="9307"/>
                  </a:lnTo>
                  <a:cubicBezTo>
                    <a:pt x="1" y="9674"/>
                    <a:pt x="234" y="10441"/>
                    <a:pt x="835" y="10474"/>
                  </a:cubicBezTo>
                  <a:lnTo>
                    <a:pt x="30089" y="10474"/>
                  </a:lnTo>
                  <a:cubicBezTo>
                    <a:pt x="30890" y="10474"/>
                    <a:pt x="31290" y="9473"/>
                    <a:pt x="30723" y="8906"/>
                  </a:cubicBezTo>
                  <a:cubicBezTo>
                    <a:pt x="30556" y="8773"/>
                    <a:pt x="30356" y="8640"/>
                    <a:pt x="30156" y="8539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3186787" y="2532694"/>
              <a:ext cx="10031" cy="4715"/>
            </a:xfrm>
            <a:custGeom>
              <a:avLst/>
              <a:gdLst/>
              <a:ahLst/>
              <a:cxnLst/>
              <a:rect l="l" t="t" r="r" b="b"/>
              <a:pathLst>
                <a:path w="568" h="267" fill="none" extrusionOk="0">
                  <a:moveTo>
                    <a:pt x="567" y="0"/>
                  </a:moveTo>
                  <a:cubicBezTo>
                    <a:pt x="400" y="100"/>
                    <a:pt x="200" y="167"/>
                    <a:pt x="0" y="267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3209162" y="2454338"/>
              <a:ext cx="87788" cy="62463"/>
            </a:xfrm>
            <a:custGeom>
              <a:avLst/>
              <a:gdLst/>
              <a:ahLst/>
              <a:cxnLst/>
              <a:rect l="l" t="t" r="r" b="b"/>
              <a:pathLst>
                <a:path w="4971" h="3537" fill="none" extrusionOk="0">
                  <a:moveTo>
                    <a:pt x="4971" y="1"/>
                  </a:moveTo>
                  <a:cubicBezTo>
                    <a:pt x="4737" y="1168"/>
                    <a:pt x="4204" y="1969"/>
                    <a:pt x="3570" y="2035"/>
                  </a:cubicBezTo>
                  <a:cubicBezTo>
                    <a:pt x="2936" y="2102"/>
                    <a:pt x="601" y="1902"/>
                    <a:pt x="234" y="2736"/>
                  </a:cubicBezTo>
                  <a:cubicBezTo>
                    <a:pt x="134" y="3003"/>
                    <a:pt x="67" y="3270"/>
                    <a:pt x="1" y="3536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301646" y="2427248"/>
              <a:ext cx="17113" cy="14746"/>
            </a:xfrm>
            <a:custGeom>
              <a:avLst/>
              <a:gdLst/>
              <a:ahLst/>
              <a:cxnLst/>
              <a:rect l="l" t="t" r="r" b="b"/>
              <a:pathLst>
                <a:path w="969" h="835" fill="none" extrusionOk="0">
                  <a:moveTo>
                    <a:pt x="968" y="0"/>
                  </a:moveTo>
                  <a:cubicBezTo>
                    <a:pt x="568" y="167"/>
                    <a:pt x="234" y="467"/>
                    <a:pt x="1" y="834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399935" y="1570136"/>
              <a:ext cx="55982" cy="7082"/>
            </a:xfrm>
            <a:custGeom>
              <a:avLst/>
              <a:gdLst/>
              <a:ahLst/>
              <a:cxnLst/>
              <a:rect l="l" t="t" r="r" b="b"/>
              <a:pathLst>
                <a:path w="3170" h="401" fill="none" extrusionOk="0">
                  <a:moveTo>
                    <a:pt x="3170" y="34"/>
                  </a:moveTo>
                  <a:lnTo>
                    <a:pt x="2903" y="34"/>
                  </a:lnTo>
                  <a:cubicBezTo>
                    <a:pt x="1936" y="67"/>
                    <a:pt x="935" y="167"/>
                    <a:pt x="1" y="401"/>
                  </a:cubicBezTo>
                  <a:cubicBezTo>
                    <a:pt x="1035" y="134"/>
                    <a:pt x="2102" y="0"/>
                    <a:pt x="3170" y="34"/>
                  </a:cubicBezTo>
                  <a:close/>
                </a:path>
              </a:pathLst>
            </a:custGeom>
            <a:noFill/>
            <a:ln w="75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4958726" y="1571319"/>
              <a:ext cx="994982" cy="264511"/>
            </a:xfrm>
            <a:custGeom>
              <a:avLst/>
              <a:gdLst/>
              <a:ahLst/>
              <a:cxnLst/>
              <a:rect l="l" t="t" r="r" b="b"/>
              <a:pathLst>
                <a:path w="56341" h="14978" fill="none" extrusionOk="0">
                  <a:moveTo>
                    <a:pt x="55040" y="14911"/>
                  </a:moveTo>
                  <a:lnTo>
                    <a:pt x="1268" y="14911"/>
                  </a:lnTo>
                  <a:cubicBezTo>
                    <a:pt x="367" y="14911"/>
                    <a:pt x="0" y="13777"/>
                    <a:pt x="768" y="13276"/>
                  </a:cubicBezTo>
                  <a:lnTo>
                    <a:pt x="801" y="13243"/>
                  </a:lnTo>
                  <a:cubicBezTo>
                    <a:pt x="1902" y="12509"/>
                    <a:pt x="3736" y="13243"/>
                    <a:pt x="4637" y="13243"/>
                  </a:cubicBezTo>
                  <a:cubicBezTo>
                    <a:pt x="5571" y="13243"/>
                    <a:pt x="5571" y="12075"/>
                    <a:pt x="7606" y="10841"/>
                  </a:cubicBezTo>
                  <a:cubicBezTo>
                    <a:pt x="9641" y="9574"/>
                    <a:pt x="11042" y="10741"/>
                    <a:pt x="12676" y="10408"/>
                  </a:cubicBezTo>
                  <a:cubicBezTo>
                    <a:pt x="14344" y="10041"/>
                    <a:pt x="13410" y="7439"/>
                    <a:pt x="15445" y="6171"/>
                  </a:cubicBezTo>
                  <a:cubicBezTo>
                    <a:pt x="16946" y="5204"/>
                    <a:pt x="17646" y="6071"/>
                    <a:pt x="18747" y="6071"/>
                  </a:cubicBezTo>
                  <a:cubicBezTo>
                    <a:pt x="19214" y="6038"/>
                    <a:pt x="19648" y="5871"/>
                    <a:pt x="20048" y="5604"/>
                  </a:cubicBezTo>
                  <a:cubicBezTo>
                    <a:pt x="21682" y="4570"/>
                    <a:pt x="21182" y="1401"/>
                    <a:pt x="24951" y="334"/>
                  </a:cubicBezTo>
                  <a:lnTo>
                    <a:pt x="24985" y="334"/>
                  </a:lnTo>
                  <a:cubicBezTo>
                    <a:pt x="25952" y="134"/>
                    <a:pt x="26920" y="0"/>
                    <a:pt x="27920" y="0"/>
                  </a:cubicBezTo>
                  <a:lnTo>
                    <a:pt x="28421" y="0"/>
                  </a:lnTo>
                  <a:cubicBezTo>
                    <a:pt x="29388" y="0"/>
                    <a:pt x="30389" y="134"/>
                    <a:pt x="31323" y="334"/>
                  </a:cubicBezTo>
                  <a:lnTo>
                    <a:pt x="31389" y="334"/>
                  </a:lnTo>
                  <a:cubicBezTo>
                    <a:pt x="35159" y="1434"/>
                    <a:pt x="34658" y="4570"/>
                    <a:pt x="36293" y="5604"/>
                  </a:cubicBezTo>
                  <a:cubicBezTo>
                    <a:pt x="36660" y="5871"/>
                    <a:pt x="37127" y="6038"/>
                    <a:pt x="37594" y="6071"/>
                  </a:cubicBezTo>
                  <a:cubicBezTo>
                    <a:pt x="38695" y="6071"/>
                    <a:pt x="39362" y="5237"/>
                    <a:pt x="40896" y="6171"/>
                  </a:cubicBezTo>
                  <a:cubicBezTo>
                    <a:pt x="42898" y="7439"/>
                    <a:pt x="41997" y="10041"/>
                    <a:pt x="43631" y="10408"/>
                  </a:cubicBezTo>
                  <a:cubicBezTo>
                    <a:pt x="45299" y="10741"/>
                    <a:pt x="46700" y="9574"/>
                    <a:pt x="48735" y="10841"/>
                  </a:cubicBezTo>
                  <a:cubicBezTo>
                    <a:pt x="50770" y="12075"/>
                    <a:pt x="50770" y="13243"/>
                    <a:pt x="51671" y="13243"/>
                  </a:cubicBezTo>
                  <a:cubicBezTo>
                    <a:pt x="52605" y="13243"/>
                    <a:pt x="54439" y="12509"/>
                    <a:pt x="55540" y="13243"/>
                  </a:cubicBezTo>
                  <a:lnTo>
                    <a:pt x="55573" y="13276"/>
                  </a:lnTo>
                  <a:cubicBezTo>
                    <a:pt x="56341" y="13777"/>
                    <a:pt x="55940" y="14978"/>
                    <a:pt x="55040" y="14911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5455316" y="1570136"/>
              <a:ext cx="55982" cy="7082"/>
            </a:xfrm>
            <a:custGeom>
              <a:avLst/>
              <a:gdLst/>
              <a:ahLst/>
              <a:cxnLst/>
              <a:rect l="l" t="t" r="r" b="b"/>
              <a:pathLst>
                <a:path w="3170" h="401" fill="none" extrusionOk="0">
                  <a:moveTo>
                    <a:pt x="3169" y="401"/>
                  </a:moveTo>
                  <a:cubicBezTo>
                    <a:pt x="2235" y="167"/>
                    <a:pt x="1235" y="67"/>
                    <a:pt x="267" y="34"/>
                  </a:cubicBezTo>
                  <a:lnTo>
                    <a:pt x="0" y="34"/>
                  </a:lnTo>
                  <a:cubicBezTo>
                    <a:pt x="1068" y="0"/>
                    <a:pt x="2135" y="134"/>
                    <a:pt x="3169" y="401"/>
                  </a:cubicBezTo>
                  <a:close/>
                </a:path>
              </a:pathLst>
            </a:custGeom>
            <a:noFill/>
            <a:ln w="75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235594" y="1663202"/>
              <a:ext cx="114296" cy="61881"/>
            </a:xfrm>
            <a:custGeom>
              <a:avLst/>
              <a:gdLst/>
              <a:ahLst/>
              <a:cxnLst/>
              <a:rect l="l" t="t" r="r" b="b"/>
              <a:pathLst>
                <a:path w="6472" h="3504" fill="none" extrusionOk="0">
                  <a:moveTo>
                    <a:pt x="6471" y="1"/>
                  </a:moveTo>
                  <a:cubicBezTo>
                    <a:pt x="6205" y="1168"/>
                    <a:pt x="4970" y="2069"/>
                    <a:pt x="4203" y="2136"/>
                  </a:cubicBezTo>
                  <a:cubicBezTo>
                    <a:pt x="2469" y="2236"/>
                    <a:pt x="1401" y="968"/>
                    <a:pt x="534" y="2236"/>
                  </a:cubicBezTo>
                  <a:cubicBezTo>
                    <a:pt x="267" y="2636"/>
                    <a:pt x="100" y="3036"/>
                    <a:pt x="0" y="3503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355768" y="1635530"/>
              <a:ext cx="20627" cy="14728"/>
            </a:xfrm>
            <a:custGeom>
              <a:avLst/>
              <a:gdLst/>
              <a:ahLst/>
              <a:cxnLst/>
              <a:rect l="l" t="t" r="r" b="b"/>
              <a:pathLst>
                <a:path w="1168" h="834" fill="none" extrusionOk="0">
                  <a:moveTo>
                    <a:pt x="1168" y="0"/>
                  </a:moveTo>
                  <a:cubicBezTo>
                    <a:pt x="701" y="133"/>
                    <a:pt x="300" y="434"/>
                    <a:pt x="0" y="834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820874" y="1670284"/>
              <a:ext cx="51267" cy="361712"/>
            </a:xfrm>
            <a:custGeom>
              <a:avLst/>
              <a:gdLst/>
              <a:ahLst/>
              <a:cxnLst/>
              <a:rect l="l" t="t" r="r" b="b"/>
              <a:pathLst>
                <a:path w="2903" h="20482" extrusionOk="0">
                  <a:moveTo>
                    <a:pt x="768" y="0"/>
                  </a:moveTo>
                  <a:lnTo>
                    <a:pt x="1" y="20481"/>
                  </a:lnTo>
                  <a:lnTo>
                    <a:pt x="2903" y="2048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873306" y="1524185"/>
              <a:ext cx="115479" cy="110764"/>
            </a:xfrm>
            <a:custGeom>
              <a:avLst/>
              <a:gdLst/>
              <a:ahLst/>
              <a:cxnLst/>
              <a:rect l="l" t="t" r="r" b="b"/>
              <a:pathLst>
                <a:path w="6539" h="6272" extrusionOk="0">
                  <a:moveTo>
                    <a:pt x="6172" y="1"/>
                  </a:moveTo>
                  <a:lnTo>
                    <a:pt x="1" y="5504"/>
                  </a:lnTo>
                  <a:lnTo>
                    <a:pt x="734" y="6272"/>
                  </a:lnTo>
                  <a:lnTo>
                    <a:pt x="6539" y="401"/>
                  </a:lnTo>
                  <a:lnTo>
                    <a:pt x="617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794967" y="1621384"/>
              <a:ext cx="91320" cy="90154"/>
            </a:xfrm>
            <a:custGeom>
              <a:avLst/>
              <a:gdLst/>
              <a:ahLst/>
              <a:cxnLst/>
              <a:rect l="l" t="t" r="r" b="b"/>
              <a:pathLst>
                <a:path w="5171" h="5105" extrusionOk="0">
                  <a:moveTo>
                    <a:pt x="4437" y="0"/>
                  </a:moveTo>
                  <a:lnTo>
                    <a:pt x="2702" y="1935"/>
                  </a:lnTo>
                  <a:lnTo>
                    <a:pt x="300" y="968"/>
                  </a:lnTo>
                  <a:lnTo>
                    <a:pt x="0" y="2002"/>
                  </a:lnTo>
                  <a:lnTo>
                    <a:pt x="2569" y="2536"/>
                  </a:lnTo>
                  <a:lnTo>
                    <a:pt x="2935" y="5104"/>
                  </a:lnTo>
                  <a:lnTo>
                    <a:pt x="3970" y="4837"/>
                  </a:lnTo>
                  <a:lnTo>
                    <a:pt x="3136" y="2369"/>
                  </a:lnTo>
                  <a:lnTo>
                    <a:pt x="5170" y="768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656533" y="1601941"/>
              <a:ext cx="143752" cy="54799"/>
            </a:xfrm>
            <a:custGeom>
              <a:avLst/>
              <a:gdLst/>
              <a:ahLst/>
              <a:cxnLst/>
              <a:rect l="l" t="t" r="r" b="b"/>
              <a:pathLst>
                <a:path w="8140" h="3103" extrusionOk="0">
                  <a:moveTo>
                    <a:pt x="134" y="1"/>
                  </a:moveTo>
                  <a:lnTo>
                    <a:pt x="0" y="534"/>
                  </a:lnTo>
                  <a:lnTo>
                    <a:pt x="7839" y="3103"/>
                  </a:lnTo>
                  <a:lnTo>
                    <a:pt x="8139" y="2069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846798" y="1706804"/>
              <a:ext cx="48318" cy="145518"/>
            </a:xfrm>
            <a:custGeom>
              <a:avLst/>
              <a:gdLst/>
              <a:ahLst/>
              <a:cxnLst/>
              <a:rect l="l" t="t" r="r" b="b"/>
              <a:pathLst>
                <a:path w="2736" h="8240" extrusionOk="0">
                  <a:moveTo>
                    <a:pt x="1035" y="0"/>
                  </a:moveTo>
                  <a:lnTo>
                    <a:pt x="0" y="267"/>
                  </a:lnTo>
                  <a:lnTo>
                    <a:pt x="2169" y="8240"/>
                  </a:lnTo>
                  <a:lnTo>
                    <a:pt x="2736" y="8106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827355" y="1641993"/>
              <a:ext cx="38305" cy="38322"/>
            </a:xfrm>
            <a:custGeom>
              <a:avLst/>
              <a:gdLst/>
              <a:ahLst/>
              <a:cxnLst/>
              <a:rect l="l" t="t" r="r" b="b"/>
              <a:pathLst>
                <a:path w="2169" h="2170" extrusionOk="0">
                  <a:moveTo>
                    <a:pt x="1068" y="1"/>
                  </a:moveTo>
                  <a:cubicBezTo>
                    <a:pt x="468" y="1"/>
                    <a:pt x="1" y="501"/>
                    <a:pt x="1" y="1068"/>
                  </a:cubicBezTo>
                  <a:cubicBezTo>
                    <a:pt x="1" y="1669"/>
                    <a:pt x="468" y="2169"/>
                    <a:pt x="1068" y="2169"/>
                  </a:cubicBezTo>
                  <a:cubicBezTo>
                    <a:pt x="1669" y="2169"/>
                    <a:pt x="2169" y="1669"/>
                    <a:pt x="2169" y="1068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337828" y="1722115"/>
              <a:ext cx="51267" cy="361712"/>
            </a:xfrm>
            <a:custGeom>
              <a:avLst/>
              <a:gdLst/>
              <a:ahLst/>
              <a:cxnLst/>
              <a:rect l="l" t="t" r="r" b="b"/>
              <a:pathLst>
                <a:path w="2903" h="20482" extrusionOk="0">
                  <a:moveTo>
                    <a:pt x="801" y="1"/>
                  </a:moveTo>
                  <a:lnTo>
                    <a:pt x="1" y="20482"/>
                  </a:lnTo>
                  <a:lnTo>
                    <a:pt x="2903" y="20482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4182900" y="1725064"/>
              <a:ext cx="137289" cy="77192"/>
            </a:xfrm>
            <a:custGeom>
              <a:avLst/>
              <a:gdLst/>
              <a:ahLst/>
              <a:cxnLst/>
              <a:rect l="l" t="t" r="r" b="b"/>
              <a:pathLst>
                <a:path w="7774" h="4371" extrusionOk="0">
                  <a:moveTo>
                    <a:pt x="7306" y="0"/>
                  </a:moveTo>
                  <a:lnTo>
                    <a:pt x="1" y="3870"/>
                  </a:lnTo>
                  <a:lnTo>
                    <a:pt x="234" y="4370"/>
                  </a:lnTo>
                  <a:lnTo>
                    <a:pt x="7773" y="968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311922" y="1662620"/>
              <a:ext cx="93669" cy="84256"/>
            </a:xfrm>
            <a:custGeom>
              <a:avLst/>
              <a:gdLst/>
              <a:ahLst/>
              <a:cxnLst/>
              <a:rect l="l" t="t" r="r" b="b"/>
              <a:pathLst>
                <a:path w="5304" h="4771" extrusionOk="0">
                  <a:moveTo>
                    <a:pt x="2335" y="0"/>
                  </a:moveTo>
                  <a:lnTo>
                    <a:pt x="2402" y="2602"/>
                  </a:lnTo>
                  <a:lnTo>
                    <a:pt x="0" y="3536"/>
                  </a:lnTo>
                  <a:lnTo>
                    <a:pt x="467" y="4504"/>
                  </a:lnTo>
                  <a:lnTo>
                    <a:pt x="2702" y="3136"/>
                  </a:lnTo>
                  <a:lnTo>
                    <a:pt x="4704" y="4771"/>
                  </a:lnTo>
                  <a:lnTo>
                    <a:pt x="5304" y="3870"/>
                  </a:lnTo>
                  <a:lnTo>
                    <a:pt x="3002" y="2636"/>
                  </a:lnTo>
                  <a:lnTo>
                    <a:pt x="3436" y="67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394975" y="1730945"/>
              <a:ext cx="129024" cy="93686"/>
            </a:xfrm>
            <a:custGeom>
              <a:avLst/>
              <a:gdLst/>
              <a:ahLst/>
              <a:cxnLst/>
              <a:rect l="l" t="t" r="r" b="b"/>
              <a:pathLst>
                <a:path w="7306" h="5305" extrusionOk="0">
                  <a:moveTo>
                    <a:pt x="601" y="1"/>
                  </a:moveTo>
                  <a:lnTo>
                    <a:pt x="1" y="902"/>
                  </a:lnTo>
                  <a:lnTo>
                    <a:pt x="7006" y="5305"/>
                  </a:lnTo>
                  <a:lnTo>
                    <a:pt x="7306" y="483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353157" y="1517122"/>
              <a:ext cx="24759" cy="146702"/>
            </a:xfrm>
            <a:custGeom>
              <a:avLst/>
              <a:gdLst/>
              <a:ahLst/>
              <a:cxnLst/>
              <a:rect l="l" t="t" r="r" b="b"/>
              <a:pathLst>
                <a:path w="1402" h="8307" extrusionOk="0">
                  <a:moveTo>
                    <a:pt x="834" y="0"/>
                  </a:moveTo>
                  <a:lnTo>
                    <a:pt x="0" y="8239"/>
                  </a:lnTo>
                  <a:lnTo>
                    <a:pt x="1101" y="8306"/>
                  </a:lnTo>
                  <a:lnTo>
                    <a:pt x="1401" y="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344310" y="1693842"/>
              <a:ext cx="38322" cy="38305"/>
            </a:xfrm>
            <a:custGeom>
              <a:avLst/>
              <a:gdLst/>
              <a:ahLst/>
              <a:cxnLst/>
              <a:rect l="l" t="t" r="r" b="b"/>
              <a:pathLst>
                <a:path w="2170" h="2169" extrusionOk="0">
                  <a:moveTo>
                    <a:pt x="1102" y="0"/>
                  </a:moveTo>
                  <a:cubicBezTo>
                    <a:pt x="501" y="0"/>
                    <a:pt x="1" y="501"/>
                    <a:pt x="1" y="1068"/>
                  </a:cubicBezTo>
                  <a:cubicBezTo>
                    <a:pt x="1" y="1668"/>
                    <a:pt x="501" y="2169"/>
                    <a:pt x="1102" y="2169"/>
                  </a:cubicBezTo>
                  <a:cubicBezTo>
                    <a:pt x="1702" y="2169"/>
                    <a:pt x="2169" y="1668"/>
                    <a:pt x="2169" y="1068"/>
                  </a:cubicBezTo>
                  <a:cubicBezTo>
                    <a:pt x="2169" y="501"/>
                    <a:pt x="1702" y="0"/>
                    <a:pt x="1102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559917" y="1456443"/>
              <a:ext cx="78958" cy="554930"/>
            </a:xfrm>
            <a:custGeom>
              <a:avLst/>
              <a:gdLst/>
              <a:ahLst/>
              <a:cxnLst/>
              <a:rect l="l" t="t" r="r" b="b"/>
              <a:pathLst>
                <a:path w="4471" h="31423" extrusionOk="0">
                  <a:moveTo>
                    <a:pt x="1201" y="0"/>
                  </a:moveTo>
                  <a:lnTo>
                    <a:pt x="1" y="31423"/>
                  </a:lnTo>
                  <a:lnTo>
                    <a:pt x="4470" y="31423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346676" y="1270875"/>
              <a:ext cx="199117" cy="142004"/>
            </a:xfrm>
            <a:custGeom>
              <a:avLst/>
              <a:gdLst/>
              <a:ahLst/>
              <a:cxnLst/>
              <a:rect l="l" t="t" r="r" b="b"/>
              <a:pathLst>
                <a:path w="11275" h="8041" extrusionOk="0">
                  <a:moveTo>
                    <a:pt x="467" y="1"/>
                  </a:moveTo>
                  <a:lnTo>
                    <a:pt x="0" y="735"/>
                  </a:lnTo>
                  <a:lnTo>
                    <a:pt x="10374" y="8040"/>
                  </a:lnTo>
                  <a:lnTo>
                    <a:pt x="11275" y="6639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529878" y="1388118"/>
              <a:ext cx="144335" cy="129024"/>
            </a:xfrm>
            <a:custGeom>
              <a:avLst/>
              <a:gdLst/>
              <a:ahLst/>
              <a:cxnLst/>
              <a:rect l="l" t="t" r="r" b="b"/>
              <a:pathLst>
                <a:path w="8173" h="7306" extrusionOk="0">
                  <a:moveTo>
                    <a:pt x="901" y="0"/>
                  </a:moveTo>
                  <a:lnTo>
                    <a:pt x="0" y="1401"/>
                  </a:lnTo>
                  <a:lnTo>
                    <a:pt x="3536" y="3302"/>
                  </a:lnTo>
                  <a:lnTo>
                    <a:pt x="2936" y="7205"/>
                  </a:lnTo>
                  <a:lnTo>
                    <a:pt x="4604" y="7305"/>
                  </a:lnTo>
                  <a:lnTo>
                    <a:pt x="4470" y="3302"/>
                  </a:lnTo>
                  <a:lnTo>
                    <a:pt x="8173" y="1868"/>
                  </a:lnTo>
                  <a:lnTo>
                    <a:pt x="7439" y="367"/>
                  </a:lnTo>
                  <a:lnTo>
                    <a:pt x="4003" y="2502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575828" y="1515356"/>
              <a:ext cx="35355" cy="225041"/>
            </a:xfrm>
            <a:custGeom>
              <a:avLst/>
              <a:gdLst/>
              <a:ahLst/>
              <a:cxnLst/>
              <a:rect l="l" t="t" r="r" b="b"/>
              <a:pathLst>
                <a:path w="2002" h="12743" extrusionOk="0">
                  <a:moveTo>
                    <a:pt x="334" y="0"/>
                  </a:moveTo>
                  <a:lnTo>
                    <a:pt x="0" y="12676"/>
                  </a:lnTo>
                  <a:lnTo>
                    <a:pt x="867" y="12743"/>
                  </a:lnTo>
                  <a:lnTo>
                    <a:pt x="2002" y="10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4661230" y="1300331"/>
              <a:ext cx="209748" cy="120794"/>
            </a:xfrm>
            <a:custGeom>
              <a:avLst/>
              <a:gdLst/>
              <a:ahLst/>
              <a:cxnLst/>
              <a:rect l="l" t="t" r="r" b="b"/>
              <a:pathLst>
                <a:path w="11877" h="6840" extrusionOk="0">
                  <a:moveTo>
                    <a:pt x="11509" y="1"/>
                  </a:moveTo>
                  <a:lnTo>
                    <a:pt x="1" y="5338"/>
                  </a:lnTo>
                  <a:lnTo>
                    <a:pt x="735" y="6839"/>
                  </a:lnTo>
                  <a:lnTo>
                    <a:pt x="11876" y="801"/>
                  </a:lnTo>
                  <a:lnTo>
                    <a:pt x="1150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4559917" y="1412859"/>
              <a:ext cx="68945" cy="58878"/>
            </a:xfrm>
            <a:custGeom>
              <a:avLst/>
              <a:gdLst/>
              <a:ahLst/>
              <a:cxnLst/>
              <a:rect l="l" t="t" r="r" b="b"/>
              <a:pathLst>
                <a:path w="3904" h="3334" extrusionOk="0">
                  <a:moveTo>
                    <a:pt x="2235" y="0"/>
                  </a:moveTo>
                  <a:cubicBezTo>
                    <a:pt x="734" y="0"/>
                    <a:pt x="1" y="1801"/>
                    <a:pt x="1035" y="2835"/>
                  </a:cubicBezTo>
                  <a:cubicBezTo>
                    <a:pt x="1380" y="3180"/>
                    <a:pt x="1801" y="3334"/>
                    <a:pt x="2214" y="3334"/>
                  </a:cubicBezTo>
                  <a:cubicBezTo>
                    <a:pt x="3078" y="3334"/>
                    <a:pt x="3903" y="2661"/>
                    <a:pt x="3903" y="1668"/>
                  </a:cubicBezTo>
                  <a:cubicBezTo>
                    <a:pt x="3903" y="734"/>
                    <a:pt x="3136" y="0"/>
                    <a:pt x="2235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015610" y="1972459"/>
              <a:ext cx="382922" cy="368794"/>
            </a:xfrm>
            <a:custGeom>
              <a:avLst/>
              <a:gdLst/>
              <a:ahLst/>
              <a:cxnLst/>
              <a:rect l="l" t="t" r="r" b="b"/>
              <a:pathLst>
                <a:path w="21683" h="20883" extrusionOk="0">
                  <a:moveTo>
                    <a:pt x="17671" y="0"/>
                  </a:moveTo>
                  <a:cubicBezTo>
                    <a:pt x="17651" y="0"/>
                    <a:pt x="17632" y="1"/>
                    <a:pt x="17613" y="1"/>
                  </a:cubicBezTo>
                  <a:cubicBezTo>
                    <a:pt x="13477" y="202"/>
                    <a:pt x="8473" y="3204"/>
                    <a:pt x="5204" y="5972"/>
                  </a:cubicBezTo>
                  <a:cubicBezTo>
                    <a:pt x="4537" y="6539"/>
                    <a:pt x="3703" y="7940"/>
                    <a:pt x="3403" y="8541"/>
                  </a:cubicBezTo>
                  <a:cubicBezTo>
                    <a:pt x="2836" y="9642"/>
                    <a:pt x="3169" y="11309"/>
                    <a:pt x="2569" y="12477"/>
                  </a:cubicBezTo>
                  <a:cubicBezTo>
                    <a:pt x="2169" y="13278"/>
                    <a:pt x="1" y="15045"/>
                    <a:pt x="1" y="15679"/>
                  </a:cubicBezTo>
                  <a:cubicBezTo>
                    <a:pt x="1" y="16000"/>
                    <a:pt x="352" y="16093"/>
                    <a:pt x="847" y="16093"/>
                  </a:cubicBezTo>
                  <a:cubicBezTo>
                    <a:pt x="1542" y="16093"/>
                    <a:pt x="2521" y="15909"/>
                    <a:pt x="3211" y="15909"/>
                  </a:cubicBezTo>
                  <a:cubicBezTo>
                    <a:pt x="3514" y="15909"/>
                    <a:pt x="3760" y="15944"/>
                    <a:pt x="3903" y="16046"/>
                  </a:cubicBezTo>
                  <a:cubicBezTo>
                    <a:pt x="4671" y="16613"/>
                    <a:pt x="4671" y="19349"/>
                    <a:pt x="5471" y="20049"/>
                  </a:cubicBezTo>
                  <a:cubicBezTo>
                    <a:pt x="5822" y="20346"/>
                    <a:pt x="6740" y="20883"/>
                    <a:pt x="7449" y="20883"/>
                  </a:cubicBezTo>
                  <a:cubicBezTo>
                    <a:pt x="7617" y="20883"/>
                    <a:pt x="7772" y="20853"/>
                    <a:pt x="7906" y="20783"/>
                  </a:cubicBezTo>
                  <a:cubicBezTo>
                    <a:pt x="10375" y="19449"/>
                    <a:pt x="11409" y="15446"/>
                    <a:pt x="13544" y="13778"/>
                  </a:cubicBezTo>
                  <a:cubicBezTo>
                    <a:pt x="15412" y="12310"/>
                    <a:pt x="18881" y="12310"/>
                    <a:pt x="20448" y="10442"/>
                  </a:cubicBezTo>
                  <a:cubicBezTo>
                    <a:pt x="21483" y="9208"/>
                    <a:pt x="21683" y="5672"/>
                    <a:pt x="21483" y="4505"/>
                  </a:cubicBezTo>
                  <a:cubicBezTo>
                    <a:pt x="21153" y="2529"/>
                    <a:pt x="19166" y="0"/>
                    <a:pt x="1767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5180796" y="3310709"/>
              <a:ext cx="120194" cy="186331"/>
            </a:xfrm>
            <a:custGeom>
              <a:avLst/>
              <a:gdLst/>
              <a:ahLst/>
              <a:cxnLst/>
              <a:rect l="l" t="t" r="r" b="b"/>
              <a:pathLst>
                <a:path w="6806" h="10551" extrusionOk="0">
                  <a:moveTo>
                    <a:pt x="4808" y="1"/>
                  </a:moveTo>
                  <a:cubicBezTo>
                    <a:pt x="4566" y="1"/>
                    <a:pt x="4329" y="40"/>
                    <a:pt x="4104" y="142"/>
                  </a:cubicBezTo>
                  <a:cubicBezTo>
                    <a:pt x="3170" y="676"/>
                    <a:pt x="1769" y="2778"/>
                    <a:pt x="1269" y="3812"/>
                  </a:cubicBezTo>
                  <a:cubicBezTo>
                    <a:pt x="701" y="4979"/>
                    <a:pt x="1" y="7548"/>
                    <a:pt x="68" y="8648"/>
                  </a:cubicBezTo>
                  <a:cubicBezTo>
                    <a:pt x="101" y="9249"/>
                    <a:pt x="435" y="10483"/>
                    <a:pt x="968" y="10550"/>
                  </a:cubicBezTo>
                  <a:cubicBezTo>
                    <a:pt x="976" y="10551"/>
                    <a:pt x="984" y="10551"/>
                    <a:pt x="993" y="10551"/>
                  </a:cubicBezTo>
                  <a:cubicBezTo>
                    <a:pt x="1379" y="10551"/>
                    <a:pt x="2377" y="9807"/>
                    <a:pt x="2736" y="9382"/>
                  </a:cubicBezTo>
                  <a:cubicBezTo>
                    <a:pt x="4571" y="7181"/>
                    <a:pt x="6806" y="3712"/>
                    <a:pt x="6639" y="943"/>
                  </a:cubicBezTo>
                  <a:cubicBezTo>
                    <a:pt x="6606" y="543"/>
                    <a:pt x="5705" y="176"/>
                    <a:pt x="5271" y="42"/>
                  </a:cubicBezTo>
                  <a:cubicBezTo>
                    <a:pt x="5116" y="16"/>
                    <a:pt x="4961" y="1"/>
                    <a:pt x="4808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04684" y="2262590"/>
              <a:ext cx="110764" cy="110852"/>
            </a:xfrm>
            <a:custGeom>
              <a:avLst/>
              <a:gdLst/>
              <a:ahLst/>
              <a:cxnLst/>
              <a:rect l="l" t="t" r="r" b="b"/>
              <a:pathLst>
                <a:path w="6272" h="6277" extrusionOk="0">
                  <a:moveTo>
                    <a:pt x="4747" y="0"/>
                  </a:moveTo>
                  <a:cubicBezTo>
                    <a:pt x="4359" y="0"/>
                    <a:pt x="3947" y="93"/>
                    <a:pt x="3737" y="251"/>
                  </a:cubicBezTo>
                  <a:cubicBezTo>
                    <a:pt x="3236" y="685"/>
                    <a:pt x="3370" y="2419"/>
                    <a:pt x="2869" y="2886"/>
                  </a:cubicBezTo>
                  <a:cubicBezTo>
                    <a:pt x="2724" y="3012"/>
                    <a:pt x="2504" y="3048"/>
                    <a:pt x="2253" y="3048"/>
                  </a:cubicBezTo>
                  <a:cubicBezTo>
                    <a:pt x="1916" y="3048"/>
                    <a:pt x="1523" y="2982"/>
                    <a:pt x="1186" y="2982"/>
                  </a:cubicBezTo>
                  <a:cubicBezTo>
                    <a:pt x="911" y="2982"/>
                    <a:pt x="673" y="3026"/>
                    <a:pt x="534" y="3186"/>
                  </a:cubicBezTo>
                  <a:cubicBezTo>
                    <a:pt x="101" y="3687"/>
                    <a:pt x="1" y="5255"/>
                    <a:pt x="334" y="5755"/>
                  </a:cubicBezTo>
                  <a:cubicBezTo>
                    <a:pt x="600" y="6154"/>
                    <a:pt x="1543" y="6277"/>
                    <a:pt x="2219" y="6277"/>
                  </a:cubicBezTo>
                  <a:cubicBezTo>
                    <a:pt x="2392" y="6277"/>
                    <a:pt x="2547" y="6269"/>
                    <a:pt x="2669" y="6255"/>
                  </a:cubicBezTo>
                  <a:cubicBezTo>
                    <a:pt x="3370" y="6189"/>
                    <a:pt x="4904" y="5788"/>
                    <a:pt x="5338" y="5188"/>
                  </a:cubicBezTo>
                  <a:cubicBezTo>
                    <a:pt x="6038" y="4154"/>
                    <a:pt x="6272" y="1118"/>
                    <a:pt x="5571" y="251"/>
                  </a:cubicBezTo>
                  <a:cubicBezTo>
                    <a:pt x="5429" y="77"/>
                    <a:pt x="5098" y="0"/>
                    <a:pt x="4747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444458" y="2065543"/>
              <a:ext cx="1188801" cy="1601638"/>
            </a:xfrm>
            <a:custGeom>
              <a:avLst/>
              <a:gdLst/>
              <a:ahLst/>
              <a:cxnLst/>
              <a:rect l="l" t="t" r="r" b="b"/>
              <a:pathLst>
                <a:path w="67316" h="90693" extrusionOk="0">
                  <a:moveTo>
                    <a:pt x="25783" y="0"/>
                  </a:moveTo>
                  <a:cubicBezTo>
                    <a:pt x="24500" y="0"/>
                    <a:pt x="21774" y="1748"/>
                    <a:pt x="20882" y="3036"/>
                  </a:cubicBezTo>
                  <a:cubicBezTo>
                    <a:pt x="19681" y="4904"/>
                    <a:pt x="19014" y="7073"/>
                    <a:pt x="18947" y="9307"/>
                  </a:cubicBezTo>
                  <a:cubicBezTo>
                    <a:pt x="18947" y="10241"/>
                    <a:pt x="19781" y="12176"/>
                    <a:pt x="20515" y="12677"/>
                  </a:cubicBezTo>
                  <a:cubicBezTo>
                    <a:pt x="20905" y="12942"/>
                    <a:pt x="21661" y="13095"/>
                    <a:pt x="22390" y="13095"/>
                  </a:cubicBezTo>
                  <a:cubicBezTo>
                    <a:pt x="23034" y="13095"/>
                    <a:pt x="23656" y="12976"/>
                    <a:pt x="23984" y="12710"/>
                  </a:cubicBezTo>
                  <a:cubicBezTo>
                    <a:pt x="24451" y="12276"/>
                    <a:pt x="24184" y="10608"/>
                    <a:pt x="24551" y="10108"/>
                  </a:cubicBezTo>
                  <a:cubicBezTo>
                    <a:pt x="24852" y="9698"/>
                    <a:pt x="25961" y="8996"/>
                    <a:pt x="26608" y="8996"/>
                  </a:cubicBezTo>
                  <a:cubicBezTo>
                    <a:pt x="26750" y="8996"/>
                    <a:pt x="26869" y="9029"/>
                    <a:pt x="26953" y="9107"/>
                  </a:cubicBezTo>
                  <a:cubicBezTo>
                    <a:pt x="28321" y="10408"/>
                    <a:pt x="28654" y="14044"/>
                    <a:pt x="27820" y="15612"/>
                  </a:cubicBezTo>
                  <a:cubicBezTo>
                    <a:pt x="27090" y="16992"/>
                    <a:pt x="24494" y="18393"/>
                    <a:pt x="22508" y="18393"/>
                  </a:cubicBezTo>
                  <a:cubicBezTo>
                    <a:pt x="22045" y="18393"/>
                    <a:pt x="21615" y="18317"/>
                    <a:pt x="21249" y="18147"/>
                  </a:cubicBezTo>
                  <a:cubicBezTo>
                    <a:pt x="20549" y="17814"/>
                    <a:pt x="21149" y="15145"/>
                    <a:pt x="20515" y="14511"/>
                  </a:cubicBezTo>
                  <a:cubicBezTo>
                    <a:pt x="20104" y="14077"/>
                    <a:pt x="19130" y="13737"/>
                    <a:pt x="18364" y="13737"/>
                  </a:cubicBezTo>
                  <a:cubicBezTo>
                    <a:pt x="18011" y="13737"/>
                    <a:pt x="17702" y="13809"/>
                    <a:pt x="17513" y="13978"/>
                  </a:cubicBezTo>
                  <a:cubicBezTo>
                    <a:pt x="16779" y="14678"/>
                    <a:pt x="18013" y="17313"/>
                    <a:pt x="17413" y="18147"/>
                  </a:cubicBezTo>
                  <a:cubicBezTo>
                    <a:pt x="16779" y="19081"/>
                    <a:pt x="14177" y="18781"/>
                    <a:pt x="13310" y="19481"/>
                  </a:cubicBezTo>
                  <a:cubicBezTo>
                    <a:pt x="12643" y="20015"/>
                    <a:pt x="11542" y="21516"/>
                    <a:pt x="11442" y="22384"/>
                  </a:cubicBezTo>
                  <a:cubicBezTo>
                    <a:pt x="11375" y="23084"/>
                    <a:pt x="12976" y="24318"/>
                    <a:pt x="12576" y="24952"/>
                  </a:cubicBezTo>
                  <a:cubicBezTo>
                    <a:pt x="12456" y="25155"/>
                    <a:pt x="12223" y="25227"/>
                    <a:pt x="11926" y="25227"/>
                  </a:cubicBezTo>
                  <a:cubicBezTo>
                    <a:pt x="11174" y="25227"/>
                    <a:pt x="10012" y="24761"/>
                    <a:pt x="9245" y="24761"/>
                  </a:cubicBezTo>
                  <a:cubicBezTo>
                    <a:pt x="8969" y="24761"/>
                    <a:pt x="8743" y="24821"/>
                    <a:pt x="8607" y="24985"/>
                  </a:cubicBezTo>
                  <a:cubicBezTo>
                    <a:pt x="7673" y="26086"/>
                    <a:pt x="8340" y="29555"/>
                    <a:pt x="9374" y="30423"/>
                  </a:cubicBezTo>
                  <a:cubicBezTo>
                    <a:pt x="9731" y="30731"/>
                    <a:pt x="10508" y="30882"/>
                    <a:pt x="11306" y="30882"/>
                  </a:cubicBezTo>
                  <a:cubicBezTo>
                    <a:pt x="12148" y="30882"/>
                    <a:pt x="13016" y="30714"/>
                    <a:pt x="13443" y="30389"/>
                  </a:cubicBezTo>
                  <a:cubicBezTo>
                    <a:pt x="14011" y="29922"/>
                    <a:pt x="13677" y="27954"/>
                    <a:pt x="14277" y="27521"/>
                  </a:cubicBezTo>
                  <a:cubicBezTo>
                    <a:pt x="14446" y="27396"/>
                    <a:pt x="14678" y="27349"/>
                    <a:pt x="14946" y="27349"/>
                  </a:cubicBezTo>
                  <a:cubicBezTo>
                    <a:pt x="15789" y="27349"/>
                    <a:pt x="16995" y="27814"/>
                    <a:pt x="17767" y="27814"/>
                  </a:cubicBezTo>
                  <a:cubicBezTo>
                    <a:pt x="17868" y="27814"/>
                    <a:pt x="17962" y="27805"/>
                    <a:pt x="18047" y="27787"/>
                  </a:cubicBezTo>
                  <a:cubicBezTo>
                    <a:pt x="18749" y="27596"/>
                    <a:pt x="19758" y="26211"/>
                    <a:pt x="20487" y="26211"/>
                  </a:cubicBezTo>
                  <a:cubicBezTo>
                    <a:pt x="20519" y="26211"/>
                    <a:pt x="20551" y="26214"/>
                    <a:pt x="20582" y="26220"/>
                  </a:cubicBezTo>
                  <a:cubicBezTo>
                    <a:pt x="21549" y="26386"/>
                    <a:pt x="22950" y="28321"/>
                    <a:pt x="23117" y="29322"/>
                  </a:cubicBezTo>
                  <a:cubicBezTo>
                    <a:pt x="23250" y="30089"/>
                    <a:pt x="21583" y="31690"/>
                    <a:pt x="22116" y="32191"/>
                  </a:cubicBezTo>
                  <a:cubicBezTo>
                    <a:pt x="22244" y="32306"/>
                    <a:pt x="22423" y="32356"/>
                    <a:pt x="22633" y="32356"/>
                  </a:cubicBezTo>
                  <a:cubicBezTo>
                    <a:pt x="23577" y="32356"/>
                    <a:pt x="25146" y="31338"/>
                    <a:pt x="25419" y="30656"/>
                  </a:cubicBezTo>
                  <a:cubicBezTo>
                    <a:pt x="25852" y="29555"/>
                    <a:pt x="23417" y="27320"/>
                    <a:pt x="23851" y="26220"/>
                  </a:cubicBezTo>
                  <a:cubicBezTo>
                    <a:pt x="24184" y="25719"/>
                    <a:pt x="24718" y="25452"/>
                    <a:pt x="25319" y="25452"/>
                  </a:cubicBezTo>
                  <a:cubicBezTo>
                    <a:pt x="26720" y="25786"/>
                    <a:pt x="27587" y="29755"/>
                    <a:pt x="28988" y="30156"/>
                  </a:cubicBezTo>
                  <a:cubicBezTo>
                    <a:pt x="29050" y="30172"/>
                    <a:pt x="29114" y="30180"/>
                    <a:pt x="29181" y="30180"/>
                  </a:cubicBezTo>
                  <a:cubicBezTo>
                    <a:pt x="30141" y="30180"/>
                    <a:pt x="31603" y="28603"/>
                    <a:pt x="32554" y="28603"/>
                  </a:cubicBezTo>
                  <a:cubicBezTo>
                    <a:pt x="32613" y="28603"/>
                    <a:pt x="32669" y="28609"/>
                    <a:pt x="32724" y="28621"/>
                  </a:cubicBezTo>
                  <a:cubicBezTo>
                    <a:pt x="33925" y="28922"/>
                    <a:pt x="35859" y="31090"/>
                    <a:pt x="36226" y="32291"/>
                  </a:cubicBezTo>
                  <a:cubicBezTo>
                    <a:pt x="36493" y="33125"/>
                    <a:pt x="36160" y="35093"/>
                    <a:pt x="35559" y="35626"/>
                  </a:cubicBezTo>
                  <a:cubicBezTo>
                    <a:pt x="33816" y="37167"/>
                    <a:pt x="30755" y="37694"/>
                    <a:pt x="28187" y="37694"/>
                  </a:cubicBezTo>
                  <a:cubicBezTo>
                    <a:pt x="27808" y="37694"/>
                    <a:pt x="27439" y="37683"/>
                    <a:pt x="27087" y="37661"/>
                  </a:cubicBezTo>
                  <a:cubicBezTo>
                    <a:pt x="25752" y="37561"/>
                    <a:pt x="23117" y="36494"/>
                    <a:pt x="22150" y="35560"/>
                  </a:cubicBezTo>
                  <a:cubicBezTo>
                    <a:pt x="21483" y="34926"/>
                    <a:pt x="21349" y="32624"/>
                    <a:pt x="20582" y="32191"/>
                  </a:cubicBezTo>
                  <a:cubicBezTo>
                    <a:pt x="19597" y="31613"/>
                    <a:pt x="18310" y="31373"/>
                    <a:pt x="17002" y="31373"/>
                  </a:cubicBezTo>
                  <a:cubicBezTo>
                    <a:pt x="15740" y="31373"/>
                    <a:pt x="14458" y="31597"/>
                    <a:pt x="13410" y="31957"/>
                  </a:cubicBezTo>
                  <a:cubicBezTo>
                    <a:pt x="9641" y="33191"/>
                    <a:pt x="5037" y="36760"/>
                    <a:pt x="2936" y="40296"/>
                  </a:cubicBezTo>
                  <a:cubicBezTo>
                    <a:pt x="2169" y="41531"/>
                    <a:pt x="2936" y="44933"/>
                    <a:pt x="2169" y="46201"/>
                  </a:cubicBezTo>
                  <a:cubicBezTo>
                    <a:pt x="1935" y="46601"/>
                    <a:pt x="834" y="46801"/>
                    <a:pt x="634" y="47235"/>
                  </a:cubicBezTo>
                  <a:cubicBezTo>
                    <a:pt x="1" y="48469"/>
                    <a:pt x="167" y="51671"/>
                    <a:pt x="868" y="52872"/>
                  </a:cubicBezTo>
                  <a:cubicBezTo>
                    <a:pt x="2135" y="55107"/>
                    <a:pt x="4937" y="57309"/>
                    <a:pt x="7239" y="58109"/>
                  </a:cubicBezTo>
                  <a:cubicBezTo>
                    <a:pt x="7893" y="58333"/>
                    <a:pt x="8610" y="58410"/>
                    <a:pt x="9359" y="58410"/>
                  </a:cubicBezTo>
                  <a:cubicBezTo>
                    <a:pt x="11059" y="58410"/>
                    <a:pt x="12932" y="58011"/>
                    <a:pt x="14650" y="58011"/>
                  </a:cubicBezTo>
                  <a:cubicBezTo>
                    <a:pt x="15225" y="58011"/>
                    <a:pt x="15784" y="58056"/>
                    <a:pt x="16312" y="58176"/>
                  </a:cubicBezTo>
                  <a:cubicBezTo>
                    <a:pt x="17179" y="58376"/>
                    <a:pt x="19081" y="59443"/>
                    <a:pt x="19581" y="60277"/>
                  </a:cubicBezTo>
                  <a:cubicBezTo>
                    <a:pt x="20215" y="61378"/>
                    <a:pt x="19248" y="64347"/>
                    <a:pt x="19848" y="65481"/>
                  </a:cubicBezTo>
                  <a:cubicBezTo>
                    <a:pt x="20348" y="66415"/>
                    <a:pt x="23050" y="66382"/>
                    <a:pt x="23417" y="67282"/>
                  </a:cubicBezTo>
                  <a:cubicBezTo>
                    <a:pt x="24818" y="70551"/>
                    <a:pt x="21516" y="74954"/>
                    <a:pt x="22016" y="78457"/>
                  </a:cubicBezTo>
                  <a:cubicBezTo>
                    <a:pt x="22183" y="79658"/>
                    <a:pt x="24018" y="81493"/>
                    <a:pt x="24184" y="82593"/>
                  </a:cubicBezTo>
                  <a:cubicBezTo>
                    <a:pt x="24518" y="84661"/>
                    <a:pt x="23351" y="87463"/>
                    <a:pt x="24151" y="89331"/>
                  </a:cubicBezTo>
                  <a:cubicBezTo>
                    <a:pt x="24528" y="90204"/>
                    <a:pt x="26205" y="90693"/>
                    <a:pt x="27568" y="90693"/>
                  </a:cubicBezTo>
                  <a:cubicBezTo>
                    <a:pt x="28134" y="90693"/>
                    <a:pt x="28645" y="90608"/>
                    <a:pt x="28988" y="90432"/>
                  </a:cubicBezTo>
                  <a:cubicBezTo>
                    <a:pt x="31490" y="89131"/>
                    <a:pt x="34258" y="85929"/>
                    <a:pt x="35426" y="83394"/>
                  </a:cubicBezTo>
                  <a:cubicBezTo>
                    <a:pt x="36493" y="81092"/>
                    <a:pt x="35593" y="77490"/>
                    <a:pt x="36760" y="75455"/>
                  </a:cubicBezTo>
                  <a:cubicBezTo>
                    <a:pt x="37694" y="73820"/>
                    <a:pt x="40763" y="73053"/>
                    <a:pt x="41764" y="71419"/>
                  </a:cubicBezTo>
                  <a:cubicBezTo>
                    <a:pt x="43265" y="68984"/>
                    <a:pt x="42097" y="64514"/>
                    <a:pt x="43532" y="61979"/>
                  </a:cubicBezTo>
                  <a:cubicBezTo>
                    <a:pt x="44632" y="59977"/>
                    <a:pt x="47835" y="58810"/>
                    <a:pt x="48902" y="56741"/>
                  </a:cubicBezTo>
                  <a:cubicBezTo>
                    <a:pt x="49302" y="55908"/>
                    <a:pt x="49102" y="53439"/>
                    <a:pt x="48502" y="52972"/>
                  </a:cubicBezTo>
                  <a:cubicBezTo>
                    <a:pt x="47034" y="51771"/>
                    <a:pt x="43598" y="52605"/>
                    <a:pt x="42197" y="51304"/>
                  </a:cubicBezTo>
                  <a:cubicBezTo>
                    <a:pt x="41597" y="50737"/>
                    <a:pt x="42498" y="48135"/>
                    <a:pt x="42097" y="47201"/>
                  </a:cubicBezTo>
                  <a:cubicBezTo>
                    <a:pt x="41764" y="46334"/>
                    <a:pt x="39862" y="45300"/>
                    <a:pt x="39562" y="44399"/>
                  </a:cubicBezTo>
                  <a:cubicBezTo>
                    <a:pt x="39229" y="43432"/>
                    <a:pt x="39062" y="40997"/>
                    <a:pt x="39829" y="40296"/>
                  </a:cubicBezTo>
                  <a:cubicBezTo>
                    <a:pt x="39980" y="40161"/>
                    <a:pt x="40286" y="40107"/>
                    <a:pt x="40612" y="40107"/>
                  </a:cubicBezTo>
                  <a:cubicBezTo>
                    <a:pt x="41007" y="40107"/>
                    <a:pt x="41429" y="40187"/>
                    <a:pt x="41630" y="40296"/>
                  </a:cubicBezTo>
                  <a:cubicBezTo>
                    <a:pt x="43665" y="41430"/>
                    <a:pt x="45366" y="43899"/>
                    <a:pt x="46033" y="46167"/>
                  </a:cubicBezTo>
                  <a:cubicBezTo>
                    <a:pt x="46267" y="46901"/>
                    <a:pt x="45199" y="48769"/>
                    <a:pt x="45633" y="49470"/>
                  </a:cubicBezTo>
                  <a:cubicBezTo>
                    <a:pt x="45927" y="49910"/>
                    <a:pt x="47021" y="50221"/>
                    <a:pt x="47689" y="50221"/>
                  </a:cubicBezTo>
                  <a:cubicBezTo>
                    <a:pt x="47780" y="50221"/>
                    <a:pt x="47863" y="50215"/>
                    <a:pt x="47935" y="50203"/>
                  </a:cubicBezTo>
                  <a:cubicBezTo>
                    <a:pt x="50503" y="49770"/>
                    <a:pt x="54973" y="47868"/>
                    <a:pt x="55373" y="45834"/>
                  </a:cubicBezTo>
                  <a:cubicBezTo>
                    <a:pt x="55907" y="43365"/>
                    <a:pt x="49169" y="40563"/>
                    <a:pt x="49869" y="37795"/>
                  </a:cubicBezTo>
                  <a:cubicBezTo>
                    <a:pt x="49993" y="37337"/>
                    <a:pt x="51009" y="37130"/>
                    <a:pt x="52087" y="37130"/>
                  </a:cubicBezTo>
                  <a:cubicBezTo>
                    <a:pt x="53052" y="37130"/>
                    <a:pt x="54067" y="37295"/>
                    <a:pt x="54539" y="37594"/>
                  </a:cubicBezTo>
                  <a:cubicBezTo>
                    <a:pt x="55240" y="38061"/>
                    <a:pt x="55173" y="39996"/>
                    <a:pt x="55674" y="40597"/>
                  </a:cubicBezTo>
                  <a:cubicBezTo>
                    <a:pt x="57041" y="42198"/>
                    <a:pt x="59209" y="43298"/>
                    <a:pt x="61144" y="44299"/>
                  </a:cubicBezTo>
                  <a:cubicBezTo>
                    <a:pt x="62045" y="44800"/>
                    <a:pt x="64480" y="44933"/>
                    <a:pt x="64980" y="45767"/>
                  </a:cubicBezTo>
                  <a:cubicBezTo>
                    <a:pt x="65647" y="46834"/>
                    <a:pt x="63713" y="49736"/>
                    <a:pt x="64080" y="50871"/>
                  </a:cubicBezTo>
                  <a:cubicBezTo>
                    <a:pt x="64613" y="52372"/>
                    <a:pt x="65414" y="53773"/>
                    <a:pt x="66448" y="55007"/>
                  </a:cubicBezTo>
                  <a:cubicBezTo>
                    <a:pt x="67015" y="51705"/>
                    <a:pt x="67282" y="48402"/>
                    <a:pt x="67282" y="45066"/>
                  </a:cubicBezTo>
                  <a:cubicBezTo>
                    <a:pt x="67315" y="27821"/>
                    <a:pt x="59643" y="11442"/>
                    <a:pt x="46400" y="401"/>
                  </a:cubicBezTo>
                  <a:cubicBezTo>
                    <a:pt x="45833" y="835"/>
                    <a:pt x="45466" y="1435"/>
                    <a:pt x="45366" y="2136"/>
                  </a:cubicBezTo>
                  <a:cubicBezTo>
                    <a:pt x="45333" y="2636"/>
                    <a:pt x="46300" y="3970"/>
                    <a:pt x="46167" y="4404"/>
                  </a:cubicBezTo>
                  <a:cubicBezTo>
                    <a:pt x="45946" y="5166"/>
                    <a:pt x="44585" y="5746"/>
                    <a:pt x="43403" y="5746"/>
                  </a:cubicBezTo>
                  <a:cubicBezTo>
                    <a:pt x="42980" y="5746"/>
                    <a:pt x="42581" y="5672"/>
                    <a:pt x="42264" y="5505"/>
                  </a:cubicBezTo>
                  <a:cubicBezTo>
                    <a:pt x="41897" y="5305"/>
                    <a:pt x="41564" y="4170"/>
                    <a:pt x="41197" y="3937"/>
                  </a:cubicBezTo>
                  <a:cubicBezTo>
                    <a:pt x="40538" y="3483"/>
                    <a:pt x="39623" y="3363"/>
                    <a:pt x="38678" y="3363"/>
                  </a:cubicBezTo>
                  <a:cubicBezTo>
                    <a:pt x="37622" y="3363"/>
                    <a:pt x="36530" y="3513"/>
                    <a:pt x="35722" y="3513"/>
                  </a:cubicBezTo>
                  <a:cubicBezTo>
                    <a:pt x="35606" y="3513"/>
                    <a:pt x="35496" y="3510"/>
                    <a:pt x="35392" y="3503"/>
                  </a:cubicBezTo>
                  <a:cubicBezTo>
                    <a:pt x="35217" y="3512"/>
                    <a:pt x="35044" y="3516"/>
                    <a:pt x="34872" y="3516"/>
                  </a:cubicBezTo>
                  <a:cubicBezTo>
                    <a:pt x="34356" y="3516"/>
                    <a:pt x="33850" y="3478"/>
                    <a:pt x="33324" y="3403"/>
                  </a:cubicBezTo>
                  <a:cubicBezTo>
                    <a:pt x="30856" y="2636"/>
                    <a:pt x="28321" y="101"/>
                    <a:pt x="25819" y="1"/>
                  </a:cubicBezTo>
                  <a:cubicBezTo>
                    <a:pt x="25807" y="1"/>
                    <a:pt x="25795" y="0"/>
                    <a:pt x="25783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3580863" y="2828512"/>
              <a:ext cx="586171" cy="795318"/>
            </a:xfrm>
            <a:custGeom>
              <a:avLst/>
              <a:gdLst/>
              <a:ahLst/>
              <a:cxnLst/>
              <a:rect l="l" t="t" r="r" b="b"/>
              <a:pathLst>
                <a:path w="33192" h="45035" extrusionOk="0">
                  <a:moveTo>
                    <a:pt x="9201" y="0"/>
                  </a:moveTo>
                  <a:cubicBezTo>
                    <a:pt x="6930" y="0"/>
                    <a:pt x="4289" y="932"/>
                    <a:pt x="2018" y="932"/>
                  </a:cubicBezTo>
                  <a:cubicBezTo>
                    <a:pt x="1301" y="932"/>
                    <a:pt x="621" y="839"/>
                    <a:pt x="1" y="595"/>
                  </a:cubicBezTo>
                  <a:lnTo>
                    <a:pt x="1" y="1796"/>
                  </a:lnTo>
                  <a:lnTo>
                    <a:pt x="1" y="2096"/>
                  </a:lnTo>
                  <a:cubicBezTo>
                    <a:pt x="568" y="2363"/>
                    <a:pt x="1035" y="2796"/>
                    <a:pt x="1335" y="3363"/>
                  </a:cubicBezTo>
                  <a:cubicBezTo>
                    <a:pt x="1569" y="4031"/>
                    <a:pt x="1168" y="5532"/>
                    <a:pt x="635" y="5965"/>
                  </a:cubicBezTo>
                  <a:cubicBezTo>
                    <a:pt x="501" y="6065"/>
                    <a:pt x="335" y="6099"/>
                    <a:pt x="168" y="6099"/>
                  </a:cubicBezTo>
                  <a:cubicBezTo>
                    <a:pt x="301" y="7767"/>
                    <a:pt x="468" y="9401"/>
                    <a:pt x="735" y="11036"/>
                  </a:cubicBezTo>
                  <a:cubicBezTo>
                    <a:pt x="2336" y="12036"/>
                    <a:pt x="4437" y="12704"/>
                    <a:pt x="5505" y="14105"/>
                  </a:cubicBezTo>
                  <a:cubicBezTo>
                    <a:pt x="6139" y="14938"/>
                    <a:pt x="4771" y="16940"/>
                    <a:pt x="5505" y="17774"/>
                  </a:cubicBezTo>
                  <a:cubicBezTo>
                    <a:pt x="6939" y="19408"/>
                    <a:pt x="10175" y="19542"/>
                    <a:pt x="11776" y="20976"/>
                  </a:cubicBezTo>
                  <a:cubicBezTo>
                    <a:pt x="15545" y="24379"/>
                    <a:pt x="16146" y="31217"/>
                    <a:pt x="20349" y="35086"/>
                  </a:cubicBezTo>
                  <a:cubicBezTo>
                    <a:pt x="21083" y="35787"/>
                    <a:pt x="22851" y="36420"/>
                    <a:pt x="23584" y="37121"/>
                  </a:cubicBezTo>
                  <a:cubicBezTo>
                    <a:pt x="24585" y="38122"/>
                    <a:pt x="25019" y="39956"/>
                    <a:pt x="26086" y="40890"/>
                  </a:cubicBezTo>
                  <a:cubicBezTo>
                    <a:pt x="27898" y="42476"/>
                    <a:pt x="30934" y="45034"/>
                    <a:pt x="32698" y="45034"/>
                  </a:cubicBezTo>
                  <a:cubicBezTo>
                    <a:pt x="32752" y="45034"/>
                    <a:pt x="32806" y="45032"/>
                    <a:pt x="32858" y="45027"/>
                  </a:cubicBezTo>
                  <a:cubicBezTo>
                    <a:pt x="33191" y="45027"/>
                    <a:pt x="31990" y="42358"/>
                    <a:pt x="30990" y="41291"/>
                  </a:cubicBezTo>
                  <a:cubicBezTo>
                    <a:pt x="30256" y="40490"/>
                    <a:pt x="28521" y="40123"/>
                    <a:pt x="27721" y="39356"/>
                  </a:cubicBezTo>
                  <a:cubicBezTo>
                    <a:pt x="25553" y="37321"/>
                    <a:pt x="23017" y="34052"/>
                    <a:pt x="22784" y="31450"/>
                  </a:cubicBezTo>
                  <a:cubicBezTo>
                    <a:pt x="22517" y="28415"/>
                    <a:pt x="28388" y="27080"/>
                    <a:pt x="28688" y="23711"/>
                  </a:cubicBezTo>
                  <a:cubicBezTo>
                    <a:pt x="28822" y="22511"/>
                    <a:pt x="25886" y="19308"/>
                    <a:pt x="26120" y="18041"/>
                  </a:cubicBezTo>
                  <a:cubicBezTo>
                    <a:pt x="26353" y="16773"/>
                    <a:pt x="29622" y="15472"/>
                    <a:pt x="29455" y="14105"/>
                  </a:cubicBezTo>
                  <a:cubicBezTo>
                    <a:pt x="29155" y="11303"/>
                    <a:pt x="26186" y="8134"/>
                    <a:pt x="23851" y="6633"/>
                  </a:cubicBezTo>
                  <a:cubicBezTo>
                    <a:pt x="23387" y="6339"/>
                    <a:pt x="22600" y="6288"/>
                    <a:pt x="21736" y="6288"/>
                  </a:cubicBezTo>
                  <a:cubicBezTo>
                    <a:pt x="21270" y="6288"/>
                    <a:pt x="20781" y="6303"/>
                    <a:pt x="20308" y="6303"/>
                  </a:cubicBezTo>
                  <a:cubicBezTo>
                    <a:pt x="19270" y="6303"/>
                    <a:pt x="18312" y="6230"/>
                    <a:pt x="17847" y="5765"/>
                  </a:cubicBezTo>
                  <a:cubicBezTo>
                    <a:pt x="17313" y="5265"/>
                    <a:pt x="18147" y="3630"/>
                    <a:pt x="17614" y="3163"/>
                  </a:cubicBezTo>
                  <a:cubicBezTo>
                    <a:pt x="17432" y="3000"/>
                    <a:pt x="17145" y="2945"/>
                    <a:pt x="16806" y="2945"/>
                  </a:cubicBezTo>
                  <a:cubicBezTo>
                    <a:pt x="16110" y="2945"/>
                    <a:pt x="15195" y="3176"/>
                    <a:pt x="14520" y="3176"/>
                  </a:cubicBezTo>
                  <a:cubicBezTo>
                    <a:pt x="14312" y="3176"/>
                    <a:pt x="14126" y="3154"/>
                    <a:pt x="13978" y="3097"/>
                  </a:cubicBezTo>
                  <a:cubicBezTo>
                    <a:pt x="13010" y="2696"/>
                    <a:pt x="11943" y="595"/>
                    <a:pt x="11009" y="261"/>
                  </a:cubicBezTo>
                  <a:cubicBezTo>
                    <a:pt x="10446" y="74"/>
                    <a:pt x="9838" y="0"/>
                    <a:pt x="920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603256" y="2169859"/>
              <a:ext cx="474242" cy="508431"/>
            </a:xfrm>
            <a:custGeom>
              <a:avLst/>
              <a:gdLst/>
              <a:ahLst/>
              <a:cxnLst/>
              <a:rect l="l" t="t" r="r" b="b"/>
              <a:pathLst>
                <a:path w="26854" h="28790" extrusionOk="0">
                  <a:moveTo>
                    <a:pt x="21774" y="1"/>
                  </a:moveTo>
                  <a:cubicBezTo>
                    <a:pt x="19535" y="1"/>
                    <a:pt x="15512" y="1160"/>
                    <a:pt x="14211" y="1799"/>
                  </a:cubicBezTo>
                  <a:cubicBezTo>
                    <a:pt x="13143" y="2366"/>
                    <a:pt x="10842" y="4568"/>
                    <a:pt x="9741" y="5102"/>
                  </a:cubicBezTo>
                  <a:cubicBezTo>
                    <a:pt x="4971" y="11673"/>
                    <a:pt x="1668" y="19178"/>
                    <a:pt x="1" y="27117"/>
                  </a:cubicBezTo>
                  <a:cubicBezTo>
                    <a:pt x="234" y="27751"/>
                    <a:pt x="468" y="28485"/>
                    <a:pt x="901" y="28685"/>
                  </a:cubicBezTo>
                  <a:cubicBezTo>
                    <a:pt x="1060" y="28749"/>
                    <a:pt x="1348" y="28790"/>
                    <a:pt x="1639" y="28790"/>
                  </a:cubicBezTo>
                  <a:cubicBezTo>
                    <a:pt x="1957" y="28790"/>
                    <a:pt x="2279" y="28741"/>
                    <a:pt x="2436" y="28619"/>
                  </a:cubicBezTo>
                  <a:cubicBezTo>
                    <a:pt x="3203" y="28018"/>
                    <a:pt x="2536" y="26150"/>
                    <a:pt x="3136" y="25483"/>
                  </a:cubicBezTo>
                  <a:cubicBezTo>
                    <a:pt x="5738" y="22681"/>
                    <a:pt x="10975" y="22881"/>
                    <a:pt x="13410" y="19879"/>
                  </a:cubicBezTo>
                  <a:cubicBezTo>
                    <a:pt x="14077" y="19045"/>
                    <a:pt x="13043" y="16877"/>
                    <a:pt x="13944" y="16243"/>
                  </a:cubicBezTo>
                  <a:cubicBezTo>
                    <a:pt x="14539" y="15837"/>
                    <a:pt x="15201" y="15685"/>
                    <a:pt x="15900" y="15685"/>
                  </a:cubicBezTo>
                  <a:cubicBezTo>
                    <a:pt x="17998" y="15685"/>
                    <a:pt x="20428" y="17056"/>
                    <a:pt x="22371" y="17056"/>
                  </a:cubicBezTo>
                  <a:cubicBezTo>
                    <a:pt x="22975" y="17056"/>
                    <a:pt x="23532" y="16923"/>
                    <a:pt x="24018" y="16577"/>
                  </a:cubicBezTo>
                  <a:cubicBezTo>
                    <a:pt x="25519" y="15509"/>
                    <a:pt x="26853" y="11740"/>
                    <a:pt x="26153" y="10039"/>
                  </a:cubicBezTo>
                  <a:cubicBezTo>
                    <a:pt x="26130" y="9988"/>
                    <a:pt x="26066" y="9968"/>
                    <a:pt x="25974" y="9968"/>
                  </a:cubicBezTo>
                  <a:cubicBezTo>
                    <a:pt x="25592" y="9968"/>
                    <a:pt x="24720" y="10317"/>
                    <a:pt x="24283" y="10317"/>
                  </a:cubicBezTo>
                  <a:cubicBezTo>
                    <a:pt x="24198" y="10317"/>
                    <a:pt x="24130" y="10304"/>
                    <a:pt x="24084" y="10272"/>
                  </a:cubicBezTo>
                  <a:cubicBezTo>
                    <a:pt x="23417" y="9772"/>
                    <a:pt x="24518" y="6836"/>
                    <a:pt x="23918" y="6636"/>
                  </a:cubicBezTo>
                  <a:cubicBezTo>
                    <a:pt x="23647" y="6543"/>
                    <a:pt x="23349" y="6501"/>
                    <a:pt x="23030" y="6501"/>
                  </a:cubicBezTo>
                  <a:cubicBezTo>
                    <a:pt x="21305" y="6501"/>
                    <a:pt x="19000" y="7726"/>
                    <a:pt x="17480" y="8571"/>
                  </a:cubicBezTo>
                  <a:cubicBezTo>
                    <a:pt x="16979" y="8838"/>
                    <a:pt x="16079" y="9972"/>
                    <a:pt x="15612" y="10105"/>
                  </a:cubicBezTo>
                  <a:cubicBezTo>
                    <a:pt x="15430" y="10164"/>
                    <a:pt x="15217" y="10191"/>
                    <a:pt x="14993" y="10191"/>
                  </a:cubicBezTo>
                  <a:cubicBezTo>
                    <a:pt x="13942" y="10191"/>
                    <a:pt x="12637" y="9604"/>
                    <a:pt x="13077" y="8971"/>
                  </a:cubicBezTo>
                  <a:cubicBezTo>
                    <a:pt x="14277" y="7303"/>
                    <a:pt x="17446" y="6903"/>
                    <a:pt x="19148" y="5569"/>
                  </a:cubicBezTo>
                  <a:cubicBezTo>
                    <a:pt x="20682" y="4368"/>
                    <a:pt x="23351" y="1933"/>
                    <a:pt x="23317" y="699"/>
                  </a:cubicBezTo>
                  <a:cubicBezTo>
                    <a:pt x="23307" y="195"/>
                    <a:pt x="22690" y="1"/>
                    <a:pt x="21774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015610" y="1972459"/>
              <a:ext cx="382922" cy="368794"/>
            </a:xfrm>
            <a:custGeom>
              <a:avLst/>
              <a:gdLst/>
              <a:ahLst/>
              <a:cxnLst/>
              <a:rect l="l" t="t" r="r" b="b"/>
              <a:pathLst>
                <a:path w="21683" h="20883" extrusionOk="0">
                  <a:moveTo>
                    <a:pt x="17671" y="0"/>
                  </a:moveTo>
                  <a:cubicBezTo>
                    <a:pt x="17651" y="0"/>
                    <a:pt x="17632" y="1"/>
                    <a:pt x="17613" y="1"/>
                  </a:cubicBezTo>
                  <a:cubicBezTo>
                    <a:pt x="13477" y="202"/>
                    <a:pt x="8473" y="3204"/>
                    <a:pt x="5204" y="5972"/>
                  </a:cubicBezTo>
                  <a:cubicBezTo>
                    <a:pt x="4537" y="6539"/>
                    <a:pt x="3703" y="7940"/>
                    <a:pt x="3403" y="8541"/>
                  </a:cubicBezTo>
                  <a:cubicBezTo>
                    <a:pt x="2836" y="9642"/>
                    <a:pt x="3169" y="11309"/>
                    <a:pt x="2569" y="12477"/>
                  </a:cubicBezTo>
                  <a:cubicBezTo>
                    <a:pt x="2169" y="13278"/>
                    <a:pt x="1" y="15045"/>
                    <a:pt x="1" y="15679"/>
                  </a:cubicBezTo>
                  <a:cubicBezTo>
                    <a:pt x="1" y="16000"/>
                    <a:pt x="352" y="16093"/>
                    <a:pt x="847" y="16093"/>
                  </a:cubicBezTo>
                  <a:cubicBezTo>
                    <a:pt x="1542" y="16093"/>
                    <a:pt x="2521" y="15909"/>
                    <a:pt x="3211" y="15909"/>
                  </a:cubicBezTo>
                  <a:cubicBezTo>
                    <a:pt x="3514" y="15909"/>
                    <a:pt x="3760" y="15944"/>
                    <a:pt x="3903" y="16046"/>
                  </a:cubicBezTo>
                  <a:cubicBezTo>
                    <a:pt x="4671" y="16613"/>
                    <a:pt x="4671" y="19349"/>
                    <a:pt x="5471" y="20049"/>
                  </a:cubicBezTo>
                  <a:cubicBezTo>
                    <a:pt x="5822" y="20346"/>
                    <a:pt x="6740" y="20883"/>
                    <a:pt x="7449" y="20883"/>
                  </a:cubicBezTo>
                  <a:cubicBezTo>
                    <a:pt x="7617" y="20883"/>
                    <a:pt x="7772" y="20853"/>
                    <a:pt x="7906" y="20783"/>
                  </a:cubicBezTo>
                  <a:cubicBezTo>
                    <a:pt x="10375" y="19449"/>
                    <a:pt x="11409" y="15446"/>
                    <a:pt x="13544" y="13778"/>
                  </a:cubicBezTo>
                  <a:cubicBezTo>
                    <a:pt x="15412" y="12310"/>
                    <a:pt x="18881" y="12310"/>
                    <a:pt x="20448" y="10442"/>
                  </a:cubicBezTo>
                  <a:cubicBezTo>
                    <a:pt x="21483" y="9208"/>
                    <a:pt x="21683" y="5672"/>
                    <a:pt x="21483" y="4505"/>
                  </a:cubicBezTo>
                  <a:cubicBezTo>
                    <a:pt x="21153" y="2529"/>
                    <a:pt x="19166" y="0"/>
                    <a:pt x="17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5180796" y="3310709"/>
              <a:ext cx="120194" cy="186331"/>
            </a:xfrm>
            <a:custGeom>
              <a:avLst/>
              <a:gdLst/>
              <a:ahLst/>
              <a:cxnLst/>
              <a:rect l="l" t="t" r="r" b="b"/>
              <a:pathLst>
                <a:path w="6806" h="10551" extrusionOk="0">
                  <a:moveTo>
                    <a:pt x="4808" y="1"/>
                  </a:moveTo>
                  <a:cubicBezTo>
                    <a:pt x="4566" y="1"/>
                    <a:pt x="4329" y="40"/>
                    <a:pt x="4104" y="142"/>
                  </a:cubicBezTo>
                  <a:cubicBezTo>
                    <a:pt x="3170" y="676"/>
                    <a:pt x="1769" y="2778"/>
                    <a:pt x="1269" y="3812"/>
                  </a:cubicBezTo>
                  <a:cubicBezTo>
                    <a:pt x="701" y="4979"/>
                    <a:pt x="1" y="7548"/>
                    <a:pt x="68" y="8648"/>
                  </a:cubicBezTo>
                  <a:cubicBezTo>
                    <a:pt x="101" y="9249"/>
                    <a:pt x="435" y="10483"/>
                    <a:pt x="968" y="10550"/>
                  </a:cubicBezTo>
                  <a:cubicBezTo>
                    <a:pt x="976" y="10551"/>
                    <a:pt x="984" y="10551"/>
                    <a:pt x="993" y="10551"/>
                  </a:cubicBezTo>
                  <a:cubicBezTo>
                    <a:pt x="1379" y="10551"/>
                    <a:pt x="2377" y="9807"/>
                    <a:pt x="2736" y="9382"/>
                  </a:cubicBezTo>
                  <a:cubicBezTo>
                    <a:pt x="4571" y="7181"/>
                    <a:pt x="6806" y="3712"/>
                    <a:pt x="6639" y="943"/>
                  </a:cubicBezTo>
                  <a:cubicBezTo>
                    <a:pt x="6606" y="543"/>
                    <a:pt x="5705" y="176"/>
                    <a:pt x="5271" y="42"/>
                  </a:cubicBezTo>
                  <a:cubicBezTo>
                    <a:pt x="5116" y="16"/>
                    <a:pt x="4961" y="1"/>
                    <a:pt x="4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604684" y="2262590"/>
              <a:ext cx="110764" cy="110852"/>
            </a:xfrm>
            <a:custGeom>
              <a:avLst/>
              <a:gdLst/>
              <a:ahLst/>
              <a:cxnLst/>
              <a:rect l="l" t="t" r="r" b="b"/>
              <a:pathLst>
                <a:path w="6272" h="6277" extrusionOk="0">
                  <a:moveTo>
                    <a:pt x="4747" y="0"/>
                  </a:moveTo>
                  <a:cubicBezTo>
                    <a:pt x="4359" y="0"/>
                    <a:pt x="3947" y="93"/>
                    <a:pt x="3737" y="251"/>
                  </a:cubicBezTo>
                  <a:cubicBezTo>
                    <a:pt x="3236" y="685"/>
                    <a:pt x="3370" y="2419"/>
                    <a:pt x="2869" y="2886"/>
                  </a:cubicBezTo>
                  <a:cubicBezTo>
                    <a:pt x="2724" y="3012"/>
                    <a:pt x="2504" y="3048"/>
                    <a:pt x="2253" y="3048"/>
                  </a:cubicBezTo>
                  <a:cubicBezTo>
                    <a:pt x="1916" y="3048"/>
                    <a:pt x="1523" y="2982"/>
                    <a:pt x="1186" y="2982"/>
                  </a:cubicBezTo>
                  <a:cubicBezTo>
                    <a:pt x="911" y="2982"/>
                    <a:pt x="673" y="3026"/>
                    <a:pt x="534" y="3186"/>
                  </a:cubicBezTo>
                  <a:cubicBezTo>
                    <a:pt x="101" y="3687"/>
                    <a:pt x="1" y="5255"/>
                    <a:pt x="334" y="5755"/>
                  </a:cubicBezTo>
                  <a:cubicBezTo>
                    <a:pt x="600" y="6154"/>
                    <a:pt x="1543" y="6277"/>
                    <a:pt x="2219" y="6277"/>
                  </a:cubicBezTo>
                  <a:cubicBezTo>
                    <a:pt x="2392" y="6277"/>
                    <a:pt x="2547" y="6269"/>
                    <a:pt x="2669" y="6255"/>
                  </a:cubicBezTo>
                  <a:cubicBezTo>
                    <a:pt x="3370" y="6189"/>
                    <a:pt x="4904" y="5788"/>
                    <a:pt x="5338" y="5188"/>
                  </a:cubicBezTo>
                  <a:cubicBezTo>
                    <a:pt x="6038" y="4154"/>
                    <a:pt x="6272" y="1118"/>
                    <a:pt x="5571" y="251"/>
                  </a:cubicBezTo>
                  <a:cubicBezTo>
                    <a:pt x="5429" y="77"/>
                    <a:pt x="5098" y="0"/>
                    <a:pt x="4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444458" y="2065543"/>
              <a:ext cx="1188801" cy="1601638"/>
            </a:xfrm>
            <a:custGeom>
              <a:avLst/>
              <a:gdLst/>
              <a:ahLst/>
              <a:cxnLst/>
              <a:rect l="l" t="t" r="r" b="b"/>
              <a:pathLst>
                <a:path w="67316" h="90693" extrusionOk="0">
                  <a:moveTo>
                    <a:pt x="25783" y="0"/>
                  </a:moveTo>
                  <a:cubicBezTo>
                    <a:pt x="24500" y="0"/>
                    <a:pt x="21774" y="1748"/>
                    <a:pt x="20882" y="3036"/>
                  </a:cubicBezTo>
                  <a:cubicBezTo>
                    <a:pt x="19681" y="4904"/>
                    <a:pt x="19014" y="7073"/>
                    <a:pt x="18947" y="9307"/>
                  </a:cubicBezTo>
                  <a:cubicBezTo>
                    <a:pt x="18947" y="10241"/>
                    <a:pt x="19781" y="12176"/>
                    <a:pt x="20515" y="12677"/>
                  </a:cubicBezTo>
                  <a:cubicBezTo>
                    <a:pt x="20905" y="12942"/>
                    <a:pt x="21661" y="13095"/>
                    <a:pt x="22390" y="13095"/>
                  </a:cubicBezTo>
                  <a:cubicBezTo>
                    <a:pt x="23034" y="13095"/>
                    <a:pt x="23656" y="12976"/>
                    <a:pt x="23984" y="12710"/>
                  </a:cubicBezTo>
                  <a:cubicBezTo>
                    <a:pt x="24451" y="12276"/>
                    <a:pt x="24184" y="10608"/>
                    <a:pt x="24551" y="10108"/>
                  </a:cubicBezTo>
                  <a:cubicBezTo>
                    <a:pt x="24852" y="9698"/>
                    <a:pt x="25961" y="8996"/>
                    <a:pt x="26608" y="8996"/>
                  </a:cubicBezTo>
                  <a:cubicBezTo>
                    <a:pt x="26750" y="8996"/>
                    <a:pt x="26869" y="9029"/>
                    <a:pt x="26953" y="9107"/>
                  </a:cubicBezTo>
                  <a:cubicBezTo>
                    <a:pt x="28321" y="10408"/>
                    <a:pt x="28654" y="14044"/>
                    <a:pt x="27820" y="15612"/>
                  </a:cubicBezTo>
                  <a:cubicBezTo>
                    <a:pt x="27090" y="16992"/>
                    <a:pt x="24494" y="18393"/>
                    <a:pt x="22508" y="18393"/>
                  </a:cubicBezTo>
                  <a:cubicBezTo>
                    <a:pt x="22045" y="18393"/>
                    <a:pt x="21615" y="18317"/>
                    <a:pt x="21249" y="18147"/>
                  </a:cubicBezTo>
                  <a:cubicBezTo>
                    <a:pt x="20549" y="17814"/>
                    <a:pt x="21149" y="15145"/>
                    <a:pt x="20515" y="14511"/>
                  </a:cubicBezTo>
                  <a:cubicBezTo>
                    <a:pt x="20104" y="14077"/>
                    <a:pt x="19130" y="13737"/>
                    <a:pt x="18364" y="13737"/>
                  </a:cubicBezTo>
                  <a:cubicBezTo>
                    <a:pt x="18011" y="13737"/>
                    <a:pt x="17702" y="13809"/>
                    <a:pt x="17513" y="13978"/>
                  </a:cubicBezTo>
                  <a:cubicBezTo>
                    <a:pt x="16779" y="14678"/>
                    <a:pt x="18013" y="17313"/>
                    <a:pt x="17413" y="18147"/>
                  </a:cubicBezTo>
                  <a:cubicBezTo>
                    <a:pt x="16779" y="19081"/>
                    <a:pt x="14177" y="18781"/>
                    <a:pt x="13310" y="19481"/>
                  </a:cubicBezTo>
                  <a:cubicBezTo>
                    <a:pt x="12643" y="20015"/>
                    <a:pt x="11542" y="21516"/>
                    <a:pt x="11442" y="22384"/>
                  </a:cubicBezTo>
                  <a:cubicBezTo>
                    <a:pt x="11375" y="23084"/>
                    <a:pt x="12976" y="24318"/>
                    <a:pt x="12576" y="24952"/>
                  </a:cubicBezTo>
                  <a:cubicBezTo>
                    <a:pt x="12456" y="25155"/>
                    <a:pt x="12223" y="25227"/>
                    <a:pt x="11926" y="25227"/>
                  </a:cubicBezTo>
                  <a:cubicBezTo>
                    <a:pt x="11174" y="25227"/>
                    <a:pt x="10012" y="24761"/>
                    <a:pt x="9245" y="24761"/>
                  </a:cubicBezTo>
                  <a:cubicBezTo>
                    <a:pt x="8969" y="24761"/>
                    <a:pt x="8743" y="24821"/>
                    <a:pt x="8607" y="24985"/>
                  </a:cubicBezTo>
                  <a:cubicBezTo>
                    <a:pt x="7673" y="26086"/>
                    <a:pt x="8340" y="29555"/>
                    <a:pt x="9374" y="30423"/>
                  </a:cubicBezTo>
                  <a:cubicBezTo>
                    <a:pt x="9731" y="30731"/>
                    <a:pt x="10508" y="30882"/>
                    <a:pt x="11306" y="30882"/>
                  </a:cubicBezTo>
                  <a:cubicBezTo>
                    <a:pt x="12148" y="30882"/>
                    <a:pt x="13016" y="30714"/>
                    <a:pt x="13443" y="30389"/>
                  </a:cubicBezTo>
                  <a:cubicBezTo>
                    <a:pt x="14011" y="29922"/>
                    <a:pt x="13677" y="27954"/>
                    <a:pt x="14277" y="27521"/>
                  </a:cubicBezTo>
                  <a:cubicBezTo>
                    <a:pt x="14446" y="27396"/>
                    <a:pt x="14678" y="27349"/>
                    <a:pt x="14946" y="27349"/>
                  </a:cubicBezTo>
                  <a:cubicBezTo>
                    <a:pt x="15789" y="27349"/>
                    <a:pt x="16995" y="27814"/>
                    <a:pt x="17767" y="27814"/>
                  </a:cubicBezTo>
                  <a:cubicBezTo>
                    <a:pt x="17868" y="27814"/>
                    <a:pt x="17962" y="27805"/>
                    <a:pt x="18047" y="27787"/>
                  </a:cubicBezTo>
                  <a:cubicBezTo>
                    <a:pt x="18749" y="27596"/>
                    <a:pt x="19758" y="26211"/>
                    <a:pt x="20487" y="26211"/>
                  </a:cubicBezTo>
                  <a:cubicBezTo>
                    <a:pt x="20519" y="26211"/>
                    <a:pt x="20551" y="26214"/>
                    <a:pt x="20582" y="26220"/>
                  </a:cubicBezTo>
                  <a:cubicBezTo>
                    <a:pt x="21549" y="26386"/>
                    <a:pt x="22950" y="28321"/>
                    <a:pt x="23117" y="29322"/>
                  </a:cubicBezTo>
                  <a:cubicBezTo>
                    <a:pt x="23250" y="30089"/>
                    <a:pt x="21583" y="31690"/>
                    <a:pt x="22116" y="32191"/>
                  </a:cubicBezTo>
                  <a:cubicBezTo>
                    <a:pt x="22244" y="32306"/>
                    <a:pt x="22423" y="32356"/>
                    <a:pt x="22633" y="32356"/>
                  </a:cubicBezTo>
                  <a:cubicBezTo>
                    <a:pt x="23577" y="32356"/>
                    <a:pt x="25146" y="31338"/>
                    <a:pt x="25419" y="30656"/>
                  </a:cubicBezTo>
                  <a:cubicBezTo>
                    <a:pt x="25852" y="29555"/>
                    <a:pt x="23417" y="27320"/>
                    <a:pt x="23851" y="26220"/>
                  </a:cubicBezTo>
                  <a:cubicBezTo>
                    <a:pt x="24184" y="25719"/>
                    <a:pt x="24718" y="25452"/>
                    <a:pt x="25319" y="25452"/>
                  </a:cubicBezTo>
                  <a:cubicBezTo>
                    <a:pt x="26720" y="25786"/>
                    <a:pt x="27587" y="29755"/>
                    <a:pt x="28988" y="30156"/>
                  </a:cubicBezTo>
                  <a:cubicBezTo>
                    <a:pt x="29050" y="30172"/>
                    <a:pt x="29114" y="30180"/>
                    <a:pt x="29181" y="30180"/>
                  </a:cubicBezTo>
                  <a:cubicBezTo>
                    <a:pt x="30141" y="30180"/>
                    <a:pt x="31603" y="28603"/>
                    <a:pt x="32554" y="28603"/>
                  </a:cubicBezTo>
                  <a:cubicBezTo>
                    <a:pt x="32613" y="28603"/>
                    <a:pt x="32669" y="28609"/>
                    <a:pt x="32724" y="28621"/>
                  </a:cubicBezTo>
                  <a:cubicBezTo>
                    <a:pt x="33925" y="28922"/>
                    <a:pt x="35859" y="31090"/>
                    <a:pt x="36226" y="32291"/>
                  </a:cubicBezTo>
                  <a:cubicBezTo>
                    <a:pt x="36493" y="33125"/>
                    <a:pt x="36160" y="35093"/>
                    <a:pt x="35559" y="35626"/>
                  </a:cubicBezTo>
                  <a:cubicBezTo>
                    <a:pt x="33816" y="37167"/>
                    <a:pt x="30755" y="37694"/>
                    <a:pt x="28187" y="37694"/>
                  </a:cubicBezTo>
                  <a:cubicBezTo>
                    <a:pt x="27808" y="37694"/>
                    <a:pt x="27439" y="37683"/>
                    <a:pt x="27087" y="37661"/>
                  </a:cubicBezTo>
                  <a:cubicBezTo>
                    <a:pt x="25752" y="37561"/>
                    <a:pt x="23117" y="36494"/>
                    <a:pt x="22150" y="35560"/>
                  </a:cubicBezTo>
                  <a:cubicBezTo>
                    <a:pt x="21483" y="34926"/>
                    <a:pt x="21349" y="32624"/>
                    <a:pt x="20582" y="32191"/>
                  </a:cubicBezTo>
                  <a:cubicBezTo>
                    <a:pt x="19597" y="31613"/>
                    <a:pt x="18310" y="31373"/>
                    <a:pt x="17002" y="31373"/>
                  </a:cubicBezTo>
                  <a:cubicBezTo>
                    <a:pt x="15740" y="31373"/>
                    <a:pt x="14458" y="31597"/>
                    <a:pt x="13410" y="31957"/>
                  </a:cubicBezTo>
                  <a:cubicBezTo>
                    <a:pt x="9641" y="33191"/>
                    <a:pt x="5037" y="36760"/>
                    <a:pt x="2936" y="40296"/>
                  </a:cubicBezTo>
                  <a:cubicBezTo>
                    <a:pt x="2169" y="41531"/>
                    <a:pt x="2936" y="44933"/>
                    <a:pt x="2169" y="46201"/>
                  </a:cubicBezTo>
                  <a:cubicBezTo>
                    <a:pt x="1935" y="46601"/>
                    <a:pt x="834" y="46801"/>
                    <a:pt x="634" y="47235"/>
                  </a:cubicBezTo>
                  <a:cubicBezTo>
                    <a:pt x="1" y="48469"/>
                    <a:pt x="167" y="51671"/>
                    <a:pt x="868" y="52872"/>
                  </a:cubicBezTo>
                  <a:cubicBezTo>
                    <a:pt x="2135" y="55107"/>
                    <a:pt x="4937" y="57309"/>
                    <a:pt x="7239" y="58109"/>
                  </a:cubicBezTo>
                  <a:cubicBezTo>
                    <a:pt x="7893" y="58333"/>
                    <a:pt x="8610" y="58410"/>
                    <a:pt x="9359" y="58410"/>
                  </a:cubicBezTo>
                  <a:cubicBezTo>
                    <a:pt x="11059" y="58410"/>
                    <a:pt x="12932" y="58011"/>
                    <a:pt x="14650" y="58011"/>
                  </a:cubicBezTo>
                  <a:cubicBezTo>
                    <a:pt x="15225" y="58011"/>
                    <a:pt x="15784" y="58056"/>
                    <a:pt x="16312" y="58176"/>
                  </a:cubicBezTo>
                  <a:cubicBezTo>
                    <a:pt x="17179" y="58376"/>
                    <a:pt x="19081" y="59443"/>
                    <a:pt x="19581" y="60277"/>
                  </a:cubicBezTo>
                  <a:cubicBezTo>
                    <a:pt x="20215" y="61378"/>
                    <a:pt x="19248" y="64347"/>
                    <a:pt x="19848" y="65481"/>
                  </a:cubicBezTo>
                  <a:cubicBezTo>
                    <a:pt x="20348" y="66415"/>
                    <a:pt x="23050" y="66382"/>
                    <a:pt x="23417" y="67282"/>
                  </a:cubicBezTo>
                  <a:cubicBezTo>
                    <a:pt x="24818" y="70551"/>
                    <a:pt x="21516" y="74954"/>
                    <a:pt x="22016" y="78457"/>
                  </a:cubicBezTo>
                  <a:cubicBezTo>
                    <a:pt x="22183" y="79658"/>
                    <a:pt x="24018" y="81493"/>
                    <a:pt x="24184" y="82593"/>
                  </a:cubicBezTo>
                  <a:cubicBezTo>
                    <a:pt x="24518" y="84661"/>
                    <a:pt x="23351" y="87463"/>
                    <a:pt x="24151" y="89331"/>
                  </a:cubicBezTo>
                  <a:cubicBezTo>
                    <a:pt x="24528" y="90204"/>
                    <a:pt x="26205" y="90693"/>
                    <a:pt x="27568" y="90693"/>
                  </a:cubicBezTo>
                  <a:cubicBezTo>
                    <a:pt x="28134" y="90693"/>
                    <a:pt x="28645" y="90608"/>
                    <a:pt x="28988" y="90432"/>
                  </a:cubicBezTo>
                  <a:cubicBezTo>
                    <a:pt x="31490" y="89131"/>
                    <a:pt x="34258" y="85929"/>
                    <a:pt x="35426" y="83394"/>
                  </a:cubicBezTo>
                  <a:cubicBezTo>
                    <a:pt x="36493" y="81092"/>
                    <a:pt x="35593" y="77490"/>
                    <a:pt x="36760" y="75455"/>
                  </a:cubicBezTo>
                  <a:cubicBezTo>
                    <a:pt x="37694" y="73820"/>
                    <a:pt x="40763" y="73053"/>
                    <a:pt x="41764" y="71419"/>
                  </a:cubicBezTo>
                  <a:cubicBezTo>
                    <a:pt x="43265" y="68984"/>
                    <a:pt x="42097" y="64514"/>
                    <a:pt x="43532" y="61979"/>
                  </a:cubicBezTo>
                  <a:cubicBezTo>
                    <a:pt x="44632" y="59977"/>
                    <a:pt x="47835" y="58810"/>
                    <a:pt x="48902" y="56741"/>
                  </a:cubicBezTo>
                  <a:cubicBezTo>
                    <a:pt x="49302" y="55908"/>
                    <a:pt x="49102" y="53439"/>
                    <a:pt x="48502" y="52972"/>
                  </a:cubicBezTo>
                  <a:cubicBezTo>
                    <a:pt x="47034" y="51771"/>
                    <a:pt x="43598" y="52605"/>
                    <a:pt x="42197" y="51304"/>
                  </a:cubicBezTo>
                  <a:cubicBezTo>
                    <a:pt x="41597" y="50737"/>
                    <a:pt x="42498" y="48135"/>
                    <a:pt x="42097" y="47201"/>
                  </a:cubicBezTo>
                  <a:cubicBezTo>
                    <a:pt x="41764" y="46334"/>
                    <a:pt x="39862" y="45300"/>
                    <a:pt x="39562" y="44399"/>
                  </a:cubicBezTo>
                  <a:cubicBezTo>
                    <a:pt x="39229" y="43432"/>
                    <a:pt x="39062" y="40997"/>
                    <a:pt x="39829" y="40296"/>
                  </a:cubicBezTo>
                  <a:cubicBezTo>
                    <a:pt x="39980" y="40161"/>
                    <a:pt x="40286" y="40107"/>
                    <a:pt x="40612" y="40107"/>
                  </a:cubicBezTo>
                  <a:cubicBezTo>
                    <a:pt x="41007" y="40107"/>
                    <a:pt x="41429" y="40187"/>
                    <a:pt x="41630" y="40296"/>
                  </a:cubicBezTo>
                  <a:cubicBezTo>
                    <a:pt x="43665" y="41430"/>
                    <a:pt x="45366" y="43899"/>
                    <a:pt x="46033" y="46167"/>
                  </a:cubicBezTo>
                  <a:cubicBezTo>
                    <a:pt x="46267" y="46901"/>
                    <a:pt x="45199" y="48769"/>
                    <a:pt x="45633" y="49470"/>
                  </a:cubicBezTo>
                  <a:cubicBezTo>
                    <a:pt x="45927" y="49910"/>
                    <a:pt x="47021" y="50221"/>
                    <a:pt x="47689" y="50221"/>
                  </a:cubicBezTo>
                  <a:cubicBezTo>
                    <a:pt x="47780" y="50221"/>
                    <a:pt x="47863" y="50215"/>
                    <a:pt x="47935" y="50203"/>
                  </a:cubicBezTo>
                  <a:cubicBezTo>
                    <a:pt x="50503" y="49770"/>
                    <a:pt x="54973" y="47868"/>
                    <a:pt x="55373" y="45834"/>
                  </a:cubicBezTo>
                  <a:cubicBezTo>
                    <a:pt x="55907" y="43365"/>
                    <a:pt x="49169" y="40563"/>
                    <a:pt x="49869" y="37795"/>
                  </a:cubicBezTo>
                  <a:cubicBezTo>
                    <a:pt x="49993" y="37337"/>
                    <a:pt x="51009" y="37130"/>
                    <a:pt x="52087" y="37130"/>
                  </a:cubicBezTo>
                  <a:cubicBezTo>
                    <a:pt x="53052" y="37130"/>
                    <a:pt x="54067" y="37295"/>
                    <a:pt x="54539" y="37594"/>
                  </a:cubicBezTo>
                  <a:cubicBezTo>
                    <a:pt x="55240" y="38061"/>
                    <a:pt x="55173" y="39996"/>
                    <a:pt x="55674" y="40597"/>
                  </a:cubicBezTo>
                  <a:cubicBezTo>
                    <a:pt x="57041" y="42198"/>
                    <a:pt x="59209" y="43298"/>
                    <a:pt x="61144" y="44299"/>
                  </a:cubicBezTo>
                  <a:cubicBezTo>
                    <a:pt x="62045" y="44800"/>
                    <a:pt x="64480" y="44933"/>
                    <a:pt x="64980" y="45767"/>
                  </a:cubicBezTo>
                  <a:cubicBezTo>
                    <a:pt x="65647" y="46834"/>
                    <a:pt x="63713" y="49736"/>
                    <a:pt x="64080" y="50871"/>
                  </a:cubicBezTo>
                  <a:cubicBezTo>
                    <a:pt x="64613" y="52372"/>
                    <a:pt x="65414" y="53773"/>
                    <a:pt x="66448" y="55007"/>
                  </a:cubicBezTo>
                  <a:cubicBezTo>
                    <a:pt x="67015" y="51705"/>
                    <a:pt x="67282" y="48402"/>
                    <a:pt x="67282" y="45066"/>
                  </a:cubicBezTo>
                  <a:cubicBezTo>
                    <a:pt x="67315" y="27821"/>
                    <a:pt x="59643" y="11442"/>
                    <a:pt x="46400" y="401"/>
                  </a:cubicBezTo>
                  <a:cubicBezTo>
                    <a:pt x="45833" y="835"/>
                    <a:pt x="45466" y="1435"/>
                    <a:pt x="45366" y="2136"/>
                  </a:cubicBezTo>
                  <a:cubicBezTo>
                    <a:pt x="45333" y="2636"/>
                    <a:pt x="46300" y="3970"/>
                    <a:pt x="46167" y="4404"/>
                  </a:cubicBezTo>
                  <a:cubicBezTo>
                    <a:pt x="45946" y="5166"/>
                    <a:pt x="44585" y="5746"/>
                    <a:pt x="43403" y="5746"/>
                  </a:cubicBezTo>
                  <a:cubicBezTo>
                    <a:pt x="42980" y="5746"/>
                    <a:pt x="42581" y="5672"/>
                    <a:pt x="42264" y="5505"/>
                  </a:cubicBezTo>
                  <a:cubicBezTo>
                    <a:pt x="41897" y="5305"/>
                    <a:pt x="41564" y="4170"/>
                    <a:pt x="41197" y="3937"/>
                  </a:cubicBezTo>
                  <a:cubicBezTo>
                    <a:pt x="40538" y="3483"/>
                    <a:pt x="39623" y="3363"/>
                    <a:pt x="38678" y="3363"/>
                  </a:cubicBezTo>
                  <a:cubicBezTo>
                    <a:pt x="37622" y="3363"/>
                    <a:pt x="36530" y="3513"/>
                    <a:pt x="35722" y="3513"/>
                  </a:cubicBezTo>
                  <a:cubicBezTo>
                    <a:pt x="35606" y="3513"/>
                    <a:pt x="35496" y="3510"/>
                    <a:pt x="35392" y="3503"/>
                  </a:cubicBezTo>
                  <a:cubicBezTo>
                    <a:pt x="35217" y="3512"/>
                    <a:pt x="35044" y="3516"/>
                    <a:pt x="34872" y="3516"/>
                  </a:cubicBezTo>
                  <a:cubicBezTo>
                    <a:pt x="34356" y="3516"/>
                    <a:pt x="33850" y="3478"/>
                    <a:pt x="33324" y="3403"/>
                  </a:cubicBezTo>
                  <a:cubicBezTo>
                    <a:pt x="30856" y="2636"/>
                    <a:pt x="28321" y="101"/>
                    <a:pt x="25819" y="1"/>
                  </a:cubicBezTo>
                  <a:cubicBezTo>
                    <a:pt x="25807" y="1"/>
                    <a:pt x="25795" y="0"/>
                    <a:pt x="25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3580863" y="2828512"/>
              <a:ext cx="586171" cy="795318"/>
            </a:xfrm>
            <a:custGeom>
              <a:avLst/>
              <a:gdLst/>
              <a:ahLst/>
              <a:cxnLst/>
              <a:rect l="l" t="t" r="r" b="b"/>
              <a:pathLst>
                <a:path w="33192" h="45035" extrusionOk="0">
                  <a:moveTo>
                    <a:pt x="9201" y="0"/>
                  </a:moveTo>
                  <a:cubicBezTo>
                    <a:pt x="6930" y="0"/>
                    <a:pt x="4289" y="932"/>
                    <a:pt x="2018" y="932"/>
                  </a:cubicBezTo>
                  <a:cubicBezTo>
                    <a:pt x="1301" y="932"/>
                    <a:pt x="621" y="839"/>
                    <a:pt x="1" y="595"/>
                  </a:cubicBezTo>
                  <a:lnTo>
                    <a:pt x="1" y="1796"/>
                  </a:lnTo>
                  <a:lnTo>
                    <a:pt x="1" y="2096"/>
                  </a:lnTo>
                  <a:cubicBezTo>
                    <a:pt x="568" y="2363"/>
                    <a:pt x="1035" y="2796"/>
                    <a:pt x="1335" y="3363"/>
                  </a:cubicBezTo>
                  <a:cubicBezTo>
                    <a:pt x="1569" y="4031"/>
                    <a:pt x="1168" y="5532"/>
                    <a:pt x="635" y="5965"/>
                  </a:cubicBezTo>
                  <a:cubicBezTo>
                    <a:pt x="501" y="6065"/>
                    <a:pt x="335" y="6099"/>
                    <a:pt x="168" y="6099"/>
                  </a:cubicBezTo>
                  <a:cubicBezTo>
                    <a:pt x="301" y="7767"/>
                    <a:pt x="468" y="9401"/>
                    <a:pt x="735" y="11036"/>
                  </a:cubicBezTo>
                  <a:cubicBezTo>
                    <a:pt x="2336" y="12036"/>
                    <a:pt x="4437" y="12704"/>
                    <a:pt x="5505" y="14105"/>
                  </a:cubicBezTo>
                  <a:cubicBezTo>
                    <a:pt x="6139" y="14938"/>
                    <a:pt x="4771" y="16940"/>
                    <a:pt x="5505" y="17774"/>
                  </a:cubicBezTo>
                  <a:cubicBezTo>
                    <a:pt x="6939" y="19408"/>
                    <a:pt x="10175" y="19542"/>
                    <a:pt x="11776" y="20976"/>
                  </a:cubicBezTo>
                  <a:cubicBezTo>
                    <a:pt x="15545" y="24379"/>
                    <a:pt x="16146" y="31217"/>
                    <a:pt x="20349" y="35086"/>
                  </a:cubicBezTo>
                  <a:cubicBezTo>
                    <a:pt x="21083" y="35787"/>
                    <a:pt x="22851" y="36420"/>
                    <a:pt x="23584" y="37121"/>
                  </a:cubicBezTo>
                  <a:cubicBezTo>
                    <a:pt x="24585" y="38122"/>
                    <a:pt x="25019" y="39956"/>
                    <a:pt x="26086" y="40890"/>
                  </a:cubicBezTo>
                  <a:cubicBezTo>
                    <a:pt x="27898" y="42476"/>
                    <a:pt x="30934" y="45034"/>
                    <a:pt x="32698" y="45034"/>
                  </a:cubicBezTo>
                  <a:cubicBezTo>
                    <a:pt x="32752" y="45034"/>
                    <a:pt x="32806" y="45032"/>
                    <a:pt x="32858" y="45027"/>
                  </a:cubicBezTo>
                  <a:cubicBezTo>
                    <a:pt x="33191" y="45027"/>
                    <a:pt x="31990" y="42358"/>
                    <a:pt x="30990" y="41291"/>
                  </a:cubicBezTo>
                  <a:cubicBezTo>
                    <a:pt x="30256" y="40490"/>
                    <a:pt x="28521" y="40123"/>
                    <a:pt x="27721" y="39356"/>
                  </a:cubicBezTo>
                  <a:cubicBezTo>
                    <a:pt x="25553" y="37321"/>
                    <a:pt x="23017" y="34052"/>
                    <a:pt x="22784" y="31450"/>
                  </a:cubicBezTo>
                  <a:cubicBezTo>
                    <a:pt x="22517" y="28415"/>
                    <a:pt x="28388" y="27080"/>
                    <a:pt x="28688" y="23711"/>
                  </a:cubicBezTo>
                  <a:cubicBezTo>
                    <a:pt x="28822" y="22511"/>
                    <a:pt x="25886" y="19308"/>
                    <a:pt x="26120" y="18041"/>
                  </a:cubicBezTo>
                  <a:cubicBezTo>
                    <a:pt x="26353" y="16773"/>
                    <a:pt x="29622" y="15472"/>
                    <a:pt x="29455" y="14105"/>
                  </a:cubicBezTo>
                  <a:cubicBezTo>
                    <a:pt x="29155" y="11303"/>
                    <a:pt x="26186" y="8134"/>
                    <a:pt x="23851" y="6633"/>
                  </a:cubicBezTo>
                  <a:cubicBezTo>
                    <a:pt x="23387" y="6339"/>
                    <a:pt x="22600" y="6288"/>
                    <a:pt x="21736" y="6288"/>
                  </a:cubicBezTo>
                  <a:cubicBezTo>
                    <a:pt x="21270" y="6288"/>
                    <a:pt x="20781" y="6303"/>
                    <a:pt x="20308" y="6303"/>
                  </a:cubicBezTo>
                  <a:cubicBezTo>
                    <a:pt x="19270" y="6303"/>
                    <a:pt x="18312" y="6230"/>
                    <a:pt x="17847" y="5765"/>
                  </a:cubicBezTo>
                  <a:cubicBezTo>
                    <a:pt x="17313" y="5265"/>
                    <a:pt x="18147" y="3630"/>
                    <a:pt x="17614" y="3163"/>
                  </a:cubicBezTo>
                  <a:cubicBezTo>
                    <a:pt x="17432" y="3000"/>
                    <a:pt x="17145" y="2945"/>
                    <a:pt x="16806" y="2945"/>
                  </a:cubicBezTo>
                  <a:cubicBezTo>
                    <a:pt x="16110" y="2945"/>
                    <a:pt x="15195" y="3176"/>
                    <a:pt x="14520" y="3176"/>
                  </a:cubicBezTo>
                  <a:cubicBezTo>
                    <a:pt x="14312" y="3176"/>
                    <a:pt x="14126" y="3154"/>
                    <a:pt x="13978" y="3097"/>
                  </a:cubicBezTo>
                  <a:cubicBezTo>
                    <a:pt x="13010" y="2696"/>
                    <a:pt x="11943" y="595"/>
                    <a:pt x="11009" y="261"/>
                  </a:cubicBezTo>
                  <a:cubicBezTo>
                    <a:pt x="10446" y="74"/>
                    <a:pt x="9838" y="0"/>
                    <a:pt x="9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3603256" y="2169859"/>
              <a:ext cx="474242" cy="508431"/>
            </a:xfrm>
            <a:custGeom>
              <a:avLst/>
              <a:gdLst/>
              <a:ahLst/>
              <a:cxnLst/>
              <a:rect l="l" t="t" r="r" b="b"/>
              <a:pathLst>
                <a:path w="26854" h="28790" extrusionOk="0">
                  <a:moveTo>
                    <a:pt x="21774" y="1"/>
                  </a:moveTo>
                  <a:cubicBezTo>
                    <a:pt x="19535" y="1"/>
                    <a:pt x="15512" y="1160"/>
                    <a:pt x="14211" y="1799"/>
                  </a:cubicBezTo>
                  <a:cubicBezTo>
                    <a:pt x="13143" y="2366"/>
                    <a:pt x="10842" y="4568"/>
                    <a:pt x="9741" y="5102"/>
                  </a:cubicBezTo>
                  <a:cubicBezTo>
                    <a:pt x="4971" y="11673"/>
                    <a:pt x="1668" y="19178"/>
                    <a:pt x="1" y="27117"/>
                  </a:cubicBezTo>
                  <a:cubicBezTo>
                    <a:pt x="234" y="27751"/>
                    <a:pt x="468" y="28485"/>
                    <a:pt x="901" y="28685"/>
                  </a:cubicBezTo>
                  <a:cubicBezTo>
                    <a:pt x="1060" y="28749"/>
                    <a:pt x="1348" y="28790"/>
                    <a:pt x="1639" y="28790"/>
                  </a:cubicBezTo>
                  <a:cubicBezTo>
                    <a:pt x="1957" y="28790"/>
                    <a:pt x="2279" y="28741"/>
                    <a:pt x="2436" y="28619"/>
                  </a:cubicBezTo>
                  <a:cubicBezTo>
                    <a:pt x="3203" y="28018"/>
                    <a:pt x="2536" y="26150"/>
                    <a:pt x="3136" y="25483"/>
                  </a:cubicBezTo>
                  <a:cubicBezTo>
                    <a:pt x="5738" y="22681"/>
                    <a:pt x="10975" y="22881"/>
                    <a:pt x="13410" y="19879"/>
                  </a:cubicBezTo>
                  <a:cubicBezTo>
                    <a:pt x="14077" y="19045"/>
                    <a:pt x="13043" y="16877"/>
                    <a:pt x="13944" y="16243"/>
                  </a:cubicBezTo>
                  <a:cubicBezTo>
                    <a:pt x="14539" y="15837"/>
                    <a:pt x="15201" y="15685"/>
                    <a:pt x="15900" y="15685"/>
                  </a:cubicBezTo>
                  <a:cubicBezTo>
                    <a:pt x="17998" y="15685"/>
                    <a:pt x="20428" y="17056"/>
                    <a:pt x="22371" y="17056"/>
                  </a:cubicBezTo>
                  <a:cubicBezTo>
                    <a:pt x="22975" y="17056"/>
                    <a:pt x="23532" y="16923"/>
                    <a:pt x="24018" y="16577"/>
                  </a:cubicBezTo>
                  <a:cubicBezTo>
                    <a:pt x="25519" y="15509"/>
                    <a:pt x="26853" y="11740"/>
                    <a:pt x="26153" y="10039"/>
                  </a:cubicBezTo>
                  <a:cubicBezTo>
                    <a:pt x="26130" y="9988"/>
                    <a:pt x="26066" y="9968"/>
                    <a:pt x="25974" y="9968"/>
                  </a:cubicBezTo>
                  <a:cubicBezTo>
                    <a:pt x="25592" y="9968"/>
                    <a:pt x="24720" y="10317"/>
                    <a:pt x="24283" y="10317"/>
                  </a:cubicBezTo>
                  <a:cubicBezTo>
                    <a:pt x="24198" y="10317"/>
                    <a:pt x="24130" y="10304"/>
                    <a:pt x="24084" y="10272"/>
                  </a:cubicBezTo>
                  <a:cubicBezTo>
                    <a:pt x="23417" y="9772"/>
                    <a:pt x="24518" y="6836"/>
                    <a:pt x="23918" y="6636"/>
                  </a:cubicBezTo>
                  <a:cubicBezTo>
                    <a:pt x="23647" y="6543"/>
                    <a:pt x="23349" y="6501"/>
                    <a:pt x="23030" y="6501"/>
                  </a:cubicBezTo>
                  <a:cubicBezTo>
                    <a:pt x="21305" y="6501"/>
                    <a:pt x="19000" y="7726"/>
                    <a:pt x="17480" y="8571"/>
                  </a:cubicBezTo>
                  <a:cubicBezTo>
                    <a:pt x="16979" y="8838"/>
                    <a:pt x="16079" y="9972"/>
                    <a:pt x="15612" y="10105"/>
                  </a:cubicBezTo>
                  <a:cubicBezTo>
                    <a:pt x="15430" y="10164"/>
                    <a:pt x="15217" y="10191"/>
                    <a:pt x="14993" y="10191"/>
                  </a:cubicBezTo>
                  <a:cubicBezTo>
                    <a:pt x="13942" y="10191"/>
                    <a:pt x="12637" y="9604"/>
                    <a:pt x="13077" y="8971"/>
                  </a:cubicBezTo>
                  <a:cubicBezTo>
                    <a:pt x="14277" y="7303"/>
                    <a:pt x="17446" y="6903"/>
                    <a:pt x="19148" y="5569"/>
                  </a:cubicBezTo>
                  <a:cubicBezTo>
                    <a:pt x="20682" y="4368"/>
                    <a:pt x="23351" y="1933"/>
                    <a:pt x="23317" y="699"/>
                  </a:cubicBezTo>
                  <a:cubicBezTo>
                    <a:pt x="23307" y="195"/>
                    <a:pt x="22690" y="1"/>
                    <a:pt x="2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050026" y="3087597"/>
              <a:ext cx="47735" cy="65995"/>
            </a:xfrm>
            <a:custGeom>
              <a:avLst/>
              <a:gdLst/>
              <a:ahLst/>
              <a:cxnLst/>
              <a:rect l="l" t="t" r="r" b="b"/>
              <a:pathLst>
                <a:path w="2703" h="3737" extrusionOk="0">
                  <a:moveTo>
                    <a:pt x="1001" y="1"/>
                  </a:moveTo>
                  <a:cubicBezTo>
                    <a:pt x="1001" y="1"/>
                    <a:pt x="1" y="2069"/>
                    <a:pt x="2102" y="3737"/>
                  </a:cubicBezTo>
                  <a:cubicBezTo>
                    <a:pt x="2102" y="3737"/>
                    <a:pt x="2703" y="2369"/>
                    <a:pt x="1935" y="1468"/>
                  </a:cubicBezTo>
                  <a:cubicBezTo>
                    <a:pt x="1535" y="1035"/>
                    <a:pt x="1235" y="534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100692" y="2930320"/>
              <a:ext cx="47135" cy="65995"/>
            </a:xfrm>
            <a:custGeom>
              <a:avLst/>
              <a:gdLst/>
              <a:ahLst/>
              <a:cxnLst/>
              <a:rect l="l" t="t" r="r" b="b"/>
              <a:pathLst>
                <a:path w="2669" h="3737" extrusionOk="0">
                  <a:moveTo>
                    <a:pt x="1001" y="0"/>
                  </a:moveTo>
                  <a:cubicBezTo>
                    <a:pt x="1001" y="0"/>
                    <a:pt x="1" y="2068"/>
                    <a:pt x="2069" y="3736"/>
                  </a:cubicBezTo>
                  <a:cubicBezTo>
                    <a:pt x="2069" y="3736"/>
                    <a:pt x="2669" y="2369"/>
                    <a:pt x="1902" y="1435"/>
                  </a:cubicBezTo>
                  <a:cubicBezTo>
                    <a:pt x="1535" y="1001"/>
                    <a:pt x="1201" y="534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999378" y="3271399"/>
              <a:ext cx="47717" cy="65995"/>
            </a:xfrm>
            <a:custGeom>
              <a:avLst/>
              <a:gdLst/>
              <a:ahLst/>
              <a:cxnLst/>
              <a:rect l="l" t="t" r="r" b="b"/>
              <a:pathLst>
                <a:path w="2702" h="3737" extrusionOk="0">
                  <a:moveTo>
                    <a:pt x="1001" y="0"/>
                  </a:moveTo>
                  <a:cubicBezTo>
                    <a:pt x="1001" y="0"/>
                    <a:pt x="0" y="2068"/>
                    <a:pt x="2101" y="3736"/>
                  </a:cubicBezTo>
                  <a:cubicBezTo>
                    <a:pt x="2101" y="3736"/>
                    <a:pt x="2702" y="2335"/>
                    <a:pt x="1935" y="1434"/>
                  </a:cubicBezTo>
                  <a:cubicBezTo>
                    <a:pt x="1534" y="1001"/>
                    <a:pt x="1234" y="534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051209" y="3303204"/>
              <a:ext cx="35956" cy="64229"/>
            </a:xfrm>
            <a:custGeom>
              <a:avLst/>
              <a:gdLst/>
              <a:ahLst/>
              <a:cxnLst/>
              <a:rect l="l" t="t" r="r" b="b"/>
              <a:pathLst>
                <a:path w="2036" h="3637" extrusionOk="0">
                  <a:moveTo>
                    <a:pt x="2035" y="0"/>
                  </a:moveTo>
                  <a:cubicBezTo>
                    <a:pt x="2035" y="0"/>
                    <a:pt x="0" y="1035"/>
                    <a:pt x="668" y="3636"/>
                  </a:cubicBezTo>
                  <a:cubicBezTo>
                    <a:pt x="668" y="3636"/>
                    <a:pt x="1968" y="2902"/>
                    <a:pt x="1902" y="1702"/>
                  </a:cubicBezTo>
                  <a:cubicBezTo>
                    <a:pt x="1835" y="1134"/>
                    <a:pt x="1902" y="567"/>
                    <a:pt x="2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026468" y="3386981"/>
              <a:ext cx="63629" cy="30411"/>
            </a:xfrm>
            <a:custGeom>
              <a:avLst/>
              <a:gdLst/>
              <a:ahLst/>
              <a:cxnLst/>
              <a:rect l="l" t="t" r="r" b="b"/>
              <a:pathLst>
                <a:path w="3603" h="1722" extrusionOk="0">
                  <a:moveTo>
                    <a:pt x="869" y="1"/>
                  </a:moveTo>
                  <a:cubicBezTo>
                    <a:pt x="386" y="1"/>
                    <a:pt x="0" y="126"/>
                    <a:pt x="0" y="126"/>
                  </a:cubicBezTo>
                  <a:cubicBezTo>
                    <a:pt x="851" y="1452"/>
                    <a:pt x="1959" y="1721"/>
                    <a:pt x="2721" y="1721"/>
                  </a:cubicBezTo>
                  <a:cubicBezTo>
                    <a:pt x="3244" y="1721"/>
                    <a:pt x="3603" y="1594"/>
                    <a:pt x="3603" y="1594"/>
                  </a:cubicBezTo>
                  <a:cubicBezTo>
                    <a:pt x="3069" y="1327"/>
                    <a:pt x="2636" y="960"/>
                    <a:pt x="2235" y="527"/>
                  </a:cubicBezTo>
                  <a:cubicBezTo>
                    <a:pt x="1850" y="109"/>
                    <a:pt x="1317" y="1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929269" y="3317332"/>
              <a:ext cx="47735" cy="65995"/>
            </a:xfrm>
            <a:custGeom>
              <a:avLst/>
              <a:gdLst/>
              <a:ahLst/>
              <a:cxnLst/>
              <a:rect l="l" t="t" r="r" b="b"/>
              <a:pathLst>
                <a:path w="2703" h="3737" extrusionOk="0">
                  <a:moveTo>
                    <a:pt x="1001" y="1"/>
                  </a:moveTo>
                  <a:cubicBezTo>
                    <a:pt x="1001" y="1"/>
                    <a:pt x="1" y="2069"/>
                    <a:pt x="2102" y="3737"/>
                  </a:cubicBezTo>
                  <a:cubicBezTo>
                    <a:pt x="2102" y="3737"/>
                    <a:pt x="2702" y="2369"/>
                    <a:pt x="1935" y="1469"/>
                  </a:cubicBezTo>
                  <a:cubicBezTo>
                    <a:pt x="1535" y="1035"/>
                    <a:pt x="1235" y="535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948130" y="3398036"/>
              <a:ext cx="47717" cy="65995"/>
            </a:xfrm>
            <a:custGeom>
              <a:avLst/>
              <a:gdLst/>
              <a:ahLst/>
              <a:cxnLst/>
              <a:rect l="l" t="t" r="r" b="b"/>
              <a:pathLst>
                <a:path w="2702" h="3737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1001" y="1"/>
                    <a:pt x="0" y="2069"/>
                    <a:pt x="2101" y="3737"/>
                  </a:cubicBezTo>
                  <a:cubicBezTo>
                    <a:pt x="2101" y="3737"/>
                    <a:pt x="2702" y="2369"/>
                    <a:pt x="1935" y="1469"/>
                  </a:cubicBezTo>
                  <a:cubicBezTo>
                    <a:pt x="1534" y="1035"/>
                    <a:pt x="1234" y="535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052393" y="3235461"/>
              <a:ext cx="45369" cy="53033"/>
            </a:xfrm>
            <a:custGeom>
              <a:avLst/>
              <a:gdLst/>
              <a:ahLst/>
              <a:cxnLst/>
              <a:rect l="l" t="t" r="r" b="b"/>
              <a:pathLst>
                <a:path w="2569" h="3003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035" y="401"/>
                    <a:pt x="1568" y="734"/>
                    <a:pt x="1034" y="968"/>
                  </a:cubicBezTo>
                  <a:cubicBezTo>
                    <a:pt x="0" y="1501"/>
                    <a:pt x="0" y="3002"/>
                    <a:pt x="0" y="3002"/>
                  </a:cubicBezTo>
                  <a:cubicBezTo>
                    <a:pt x="2568" y="2269"/>
                    <a:pt x="2469" y="0"/>
                    <a:pt x="2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5111888" y="3032816"/>
              <a:ext cx="45369" cy="53616"/>
            </a:xfrm>
            <a:custGeom>
              <a:avLst/>
              <a:gdLst/>
              <a:ahLst/>
              <a:cxnLst/>
              <a:rect l="l" t="t" r="r" b="b"/>
              <a:pathLst>
                <a:path w="2569" h="3036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035" y="401"/>
                    <a:pt x="1568" y="734"/>
                    <a:pt x="1034" y="968"/>
                  </a:cubicBezTo>
                  <a:cubicBezTo>
                    <a:pt x="0" y="1535"/>
                    <a:pt x="0" y="3036"/>
                    <a:pt x="0" y="3036"/>
                  </a:cubicBezTo>
                  <a:cubicBezTo>
                    <a:pt x="2569" y="2302"/>
                    <a:pt x="2469" y="1"/>
                    <a:pt x="2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104224" y="3110855"/>
              <a:ext cx="67761" cy="22587"/>
            </a:xfrm>
            <a:custGeom>
              <a:avLst/>
              <a:gdLst/>
              <a:ahLst/>
              <a:cxnLst/>
              <a:rect l="l" t="t" r="r" b="b"/>
              <a:pathLst>
                <a:path w="3837" h="1279" extrusionOk="0">
                  <a:moveTo>
                    <a:pt x="1745" y="1"/>
                  </a:moveTo>
                  <a:cubicBezTo>
                    <a:pt x="781" y="1"/>
                    <a:pt x="1" y="885"/>
                    <a:pt x="1" y="885"/>
                  </a:cubicBezTo>
                  <a:cubicBezTo>
                    <a:pt x="588" y="1171"/>
                    <a:pt x="1118" y="1279"/>
                    <a:pt x="1583" y="1279"/>
                  </a:cubicBezTo>
                  <a:cubicBezTo>
                    <a:pt x="3018" y="1279"/>
                    <a:pt x="3837" y="251"/>
                    <a:pt x="3837" y="251"/>
                  </a:cubicBezTo>
                  <a:lnTo>
                    <a:pt x="3837" y="251"/>
                  </a:lnTo>
                  <a:cubicBezTo>
                    <a:pt x="3742" y="257"/>
                    <a:pt x="3648" y="260"/>
                    <a:pt x="3553" y="260"/>
                  </a:cubicBezTo>
                  <a:cubicBezTo>
                    <a:pt x="3081" y="260"/>
                    <a:pt x="2608" y="190"/>
                    <a:pt x="2135" y="51"/>
                  </a:cubicBezTo>
                  <a:cubicBezTo>
                    <a:pt x="2003" y="16"/>
                    <a:pt x="1872" y="1"/>
                    <a:pt x="1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959909" y="2960359"/>
              <a:ext cx="193818" cy="568493"/>
            </a:xfrm>
            <a:custGeom>
              <a:avLst/>
              <a:gdLst/>
              <a:ahLst/>
              <a:cxnLst/>
              <a:rect l="l" t="t" r="r" b="b"/>
              <a:pathLst>
                <a:path w="10975" h="32191" fill="none" extrusionOk="0">
                  <a:moveTo>
                    <a:pt x="0" y="32190"/>
                  </a:moveTo>
                  <a:cubicBezTo>
                    <a:pt x="2202" y="27820"/>
                    <a:pt x="3970" y="23217"/>
                    <a:pt x="5170" y="18480"/>
                  </a:cubicBezTo>
                  <a:cubicBezTo>
                    <a:pt x="7172" y="10641"/>
                    <a:pt x="10975" y="0"/>
                    <a:pt x="10975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5093028" y="3075818"/>
              <a:ext cx="121377" cy="67179"/>
            </a:xfrm>
            <a:custGeom>
              <a:avLst/>
              <a:gdLst/>
              <a:ahLst/>
              <a:cxnLst/>
              <a:rect l="l" t="t" r="r" b="b"/>
              <a:pathLst>
                <a:path w="6873" h="3804" fill="none" extrusionOk="0">
                  <a:moveTo>
                    <a:pt x="6872" y="0"/>
                  </a:moveTo>
                  <a:cubicBezTo>
                    <a:pt x="6872" y="0"/>
                    <a:pt x="2402" y="101"/>
                    <a:pt x="1" y="380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988765" y="3121168"/>
              <a:ext cx="79541" cy="114313"/>
            </a:xfrm>
            <a:custGeom>
              <a:avLst/>
              <a:gdLst/>
              <a:ahLst/>
              <a:cxnLst/>
              <a:rect l="l" t="t" r="r" b="b"/>
              <a:pathLst>
                <a:path w="4504" h="6473" fill="none" extrusionOk="0">
                  <a:moveTo>
                    <a:pt x="1" y="1"/>
                  </a:moveTo>
                  <a:cubicBezTo>
                    <a:pt x="1" y="1"/>
                    <a:pt x="4504" y="1769"/>
                    <a:pt x="4337" y="647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5012323" y="3330894"/>
              <a:ext cx="143170" cy="76591"/>
            </a:xfrm>
            <a:custGeom>
              <a:avLst/>
              <a:gdLst/>
              <a:ahLst/>
              <a:cxnLst/>
              <a:rect l="l" t="t" r="r" b="b"/>
              <a:pathLst>
                <a:path w="8107" h="4337" fill="none" extrusionOk="0">
                  <a:moveTo>
                    <a:pt x="8107" y="1868"/>
                  </a:moveTo>
                  <a:cubicBezTo>
                    <a:pt x="8107" y="1868"/>
                    <a:pt x="3337" y="0"/>
                    <a:pt x="1" y="433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911592" y="3334426"/>
              <a:ext cx="88388" cy="101934"/>
            </a:xfrm>
            <a:custGeom>
              <a:avLst/>
              <a:gdLst/>
              <a:ahLst/>
              <a:cxnLst/>
              <a:rect l="l" t="t" r="r" b="b"/>
              <a:pathLst>
                <a:path w="5005" h="5772" fill="none" extrusionOk="0">
                  <a:moveTo>
                    <a:pt x="5004" y="5771"/>
                  </a:moveTo>
                  <a:cubicBezTo>
                    <a:pt x="5004" y="5771"/>
                    <a:pt x="3070" y="1635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5180196" y="3036913"/>
              <a:ext cx="31258" cy="52486"/>
            </a:xfrm>
            <a:custGeom>
              <a:avLst/>
              <a:gdLst/>
              <a:ahLst/>
              <a:cxnLst/>
              <a:rect l="l" t="t" r="r" b="b"/>
              <a:pathLst>
                <a:path w="1770" h="2972" extrusionOk="0">
                  <a:moveTo>
                    <a:pt x="892" y="0"/>
                  </a:moveTo>
                  <a:cubicBezTo>
                    <a:pt x="447" y="0"/>
                    <a:pt x="0" y="310"/>
                    <a:pt x="35" y="903"/>
                  </a:cubicBezTo>
                  <a:cubicBezTo>
                    <a:pt x="68" y="1365"/>
                    <a:pt x="526" y="2971"/>
                    <a:pt x="988" y="2971"/>
                  </a:cubicBezTo>
                  <a:cubicBezTo>
                    <a:pt x="993" y="2971"/>
                    <a:pt x="998" y="2971"/>
                    <a:pt x="1002" y="2971"/>
                  </a:cubicBezTo>
                  <a:cubicBezTo>
                    <a:pt x="1503" y="2937"/>
                    <a:pt x="1770" y="1269"/>
                    <a:pt x="1736" y="802"/>
                  </a:cubicBezTo>
                  <a:cubicBezTo>
                    <a:pt x="1704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183745" y="3069337"/>
              <a:ext cx="31276" cy="52856"/>
            </a:xfrm>
            <a:custGeom>
              <a:avLst/>
              <a:gdLst/>
              <a:ahLst/>
              <a:cxnLst/>
              <a:rect l="l" t="t" r="r" b="b"/>
              <a:pathLst>
                <a:path w="1771" h="2993" extrusionOk="0">
                  <a:moveTo>
                    <a:pt x="748" y="0"/>
                  </a:moveTo>
                  <a:cubicBezTo>
                    <a:pt x="744" y="0"/>
                    <a:pt x="739" y="0"/>
                    <a:pt x="735" y="1"/>
                  </a:cubicBezTo>
                  <a:cubicBezTo>
                    <a:pt x="268" y="34"/>
                    <a:pt x="1" y="1735"/>
                    <a:pt x="34" y="2202"/>
                  </a:cubicBezTo>
                  <a:cubicBezTo>
                    <a:pt x="66" y="2740"/>
                    <a:pt x="465" y="2992"/>
                    <a:pt x="868" y="2992"/>
                  </a:cubicBezTo>
                  <a:cubicBezTo>
                    <a:pt x="1316" y="2992"/>
                    <a:pt x="1770" y="2681"/>
                    <a:pt x="1735" y="2102"/>
                  </a:cubicBezTo>
                  <a:cubicBezTo>
                    <a:pt x="1702" y="1640"/>
                    <a:pt x="1211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5149380" y="3066335"/>
              <a:ext cx="58543" cy="29563"/>
            </a:xfrm>
            <a:custGeom>
              <a:avLst/>
              <a:gdLst/>
              <a:ahLst/>
              <a:cxnLst/>
              <a:rect l="l" t="t" r="r" b="b"/>
              <a:pathLst>
                <a:path w="3315" h="1674" extrusionOk="0">
                  <a:moveTo>
                    <a:pt x="1202" y="1"/>
                  </a:moveTo>
                  <a:cubicBezTo>
                    <a:pt x="1169" y="1"/>
                    <a:pt x="1139" y="2"/>
                    <a:pt x="1113" y="4"/>
                  </a:cubicBezTo>
                  <a:cubicBezTo>
                    <a:pt x="1" y="69"/>
                    <a:pt x="75" y="1674"/>
                    <a:pt x="1147" y="1674"/>
                  </a:cubicBezTo>
                  <a:cubicBezTo>
                    <a:pt x="1169" y="1674"/>
                    <a:pt x="1191" y="1673"/>
                    <a:pt x="1213" y="1672"/>
                  </a:cubicBezTo>
                  <a:cubicBezTo>
                    <a:pt x="1680" y="1672"/>
                    <a:pt x="3314" y="1171"/>
                    <a:pt x="3281" y="704"/>
                  </a:cubicBezTo>
                  <a:cubicBezTo>
                    <a:pt x="3250" y="263"/>
                    <a:pt x="1762" y="1"/>
                    <a:pt x="1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5187277" y="3062820"/>
              <a:ext cx="58543" cy="30146"/>
            </a:xfrm>
            <a:custGeom>
              <a:avLst/>
              <a:gdLst/>
              <a:ahLst/>
              <a:cxnLst/>
              <a:rect l="l" t="t" r="r" b="b"/>
              <a:pathLst>
                <a:path w="3315" h="1707" extrusionOk="0">
                  <a:moveTo>
                    <a:pt x="2167" y="1"/>
                  </a:moveTo>
                  <a:cubicBezTo>
                    <a:pt x="2146" y="1"/>
                    <a:pt x="2124" y="1"/>
                    <a:pt x="2102" y="3"/>
                  </a:cubicBezTo>
                  <a:cubicBezTo>
                    <a:pt x="1635" y="36"/>
                    <a:pt x="1" y="503"/>
                    <a:pt x="1" y="970"/>
                  </a:cubicBezTo>
                  <a:cubicBezTo>
                    <a:pt x="33" y="1413"/>
                    <a:pt x="1567" y="1706"/>
                    <a:pt x="2122" y="1706"/>
                  </a:cubicBezTo>
                  <a:cubicBezTo>
                    <a:pt x="2152" y="1706"/>
                    <a:pt x="2179" y="1705"/>
                    <a:pt x="2202" y="1704"/>
                  </a:cubicBezTo>
                  <a:cubicBezTo>
                    <a:pt x="3315" y="1638"/>
                    <a:pt x="3240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5179030" y="3061619"/>
              <a:ext cx="41554" cy="35567"/>
            </a:xfrm>
            <a:custGeom>
              <a:avLst/>
              <a:gdLst/>
              <a:ahLst/>
              <a:cxnLst/>
              <a:rect l="l" t="t" r="r" b="b"/>
              <a:pathLst>
                <a:path w="2353" h="2014" extrusionOk="0">
                  <a:moveTo>
                    <a:pt x="1079" y="1"/>
                  </a:moveTo>
                  <a:cubicBezTo>
                    <a:pt x="1053" y="1"/>
                    <a:pt x="1028" y="2"/>
                    <a:pt x="1002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4"/>
                    <a:pt x="1048" y="2014"/>
                  </a:cubicBezTo>
                  <a:cubicBezTo>
                    <a:pt x="1316" y="2014"/>
                    <a:pt x="1590" y="1907"/>
                    <a:pt x="1802" y="1672"/>
                  </a:cubicBezTo>
                  <a:cubicBezTo>
                    <a:pt x="2352" y="1025"/>
                    <a:pt x="189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5034097" y="3140593"/>
              <a:ext cx="31258" cy="53051"/>
            </a:xfrm>
            <a:custGeom>
              <a:avLst/>
              <a:gdLst/>
              <a:ahLst/>
              <a:cxnLst/>
              <a:rect l="l" t="t" r="r" b="b"/>
              <a:pathLst>
                <a:path w="1770" h="3004" extrusionOk="0">
                  <a:moveTo>
                    <a:pt x="892" y="0"/>
                  </a:moveTo>
                  <a:cubicBezTo>
                    <a:pt x="448" y="0"/>
                    <a:pt x="1" y="310"/>
                    <a:pt x="35" y="902"/>
                  </a:cubicBezTo>
                  <a:cubicBezTo>
                    <a:pt x="69" y="1369"/>
                    <a:pt x="536" y="3004"/>
                    <a:pt x="1003" y="3004"/>
                  </a:cubicBezTo>
                  <a:cubicBezTo>
                    <a:pt x="1470" y="2971"/>
                    <a:pt x="1770" y="1269"/>
                    <a:pt x="1737" y="802"/>
                  </a:cubicBezTo>
                  <a:cubicBezTo>
                    <a:pt x="1705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5037664" y="3173599"/>
              <a:ext cx="30675" cy="52486"/>
            </a:xfrm>
            <a:custGeom>
              <a:avLst/>
              <a:gdLst/>
              <a:ahLst/>
              <a:cxnLst/>
              <a:rect l="l" t="t" r="r" b="b"/>
              <a:pathLst>
                <a:path w="1737" h="2972" extrusionOk="0">
                  <a:moveTo>
                    <a:pt x="748" y="0"/>
                  </a:moveTo>
                  <a:cubicBezTo>
                    <a:pt x="743" y="0"/>
                    <a:pt x="739" y="0"/>
                    <a:pt x="734" y="1"/>
                  </a:cubicBezTo>
                  <a:cubicBezTo>
                    <a:pt x="267" y="1"/>
                    <a:pt x="0" y="1702"/>
                    <a:pt x="0" y="2169"/>
                  </a:cubicBezTo>
                  <a:cubicBezTo>
                    <a:pt x="48" y="2711"/>
                    <a:pt x="454" y="2971"/>
                    <a:pt x="858" y="2971"/>
                  </a:cubicBezTo>
                  <a:cubicBezTo>
                    <a:pt x="1298" y="2971"/>
                    <a:pt x="1736" y="2661"/>
                    <a:pt x="1701" y="2069"/>
                  </a:cubicBezTo>
                  <a:cubicBezTo>
                    <a:pt x="1701" y="1607"/>
                    <a:pt x="1211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5003281" y="3170032"/>
              <a:ext cx="58543" cy="30128"/>
            </a:xfrm>
            <a:custGeom>
              <a:avLst/>
              <a:gdLst/>
              <a:ahLst/>
              <a:cxnLst/>
              <a:rect l="l" t="t" r="r" b="b"/>
              <a:pathLst>
                <a:path w="3315" h="1706" extrusionOk="0">
                  <a:moveTo>
                    <a:pt x="1193" y="0"/>
                  </a:moveTo>
                  <a:cubicBezTo>
                    <a:pt x="1164" y="0"/>
                    <a:pt x="1137" y="1"/>
                    <a:pt x="1113" y="3"/>
                  </a:cubicBezTo>
                  <a:cubicBezTo>
                    <a:pt x="1" y="68"/>
                    <a:pt x="76" y="1706"/>
                    <a:pt x="1149" y="1706"/>
                  </a:cubicBezTo>
                  <a:cubicBezTo>
                    <a:pt x="1170" y="1706"/>
                    <a:pt x="1192" y="1705"/>
                    <a:pt x="1213" y="1704"/>
                  </a:cubicBezTo>
                  <a:cubicBezTo>
                    <a:pt x="1680" y="1670"/>
                    <a:pt x="3315" y="1203"/>
                    <a:pt x="3281" y="736"/>
                  </a:cubicBezTo>
                  <a:cubicBezTo>
                    <a:pt x="3250" y="293"/>
                    <a:pt x="1745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041196" y="3167083"/>
              <a:ext cx="58525" cy="29563"/>
            </a:xfrm>
            <a:custGeom>
              <a:avLst/>
              <a:gdLst/>
              <a:ahLst/>
              <a:cxnLst/>
              <a:rect l="l" t="t" r="r" b="b"/>
              <a:pathLst>
                <a:path w="3314" h="1674" extrusionOk="0">
                  <a:moveTo>
                    <a:pt x="2167" y="1"/>
                  </a:moveTo>
                  <a:cubicBezTo>
                    <a:pt x="2146" y="1"/>
                    <a:pt x="2124" y="2"/>
                    <a:pt x="2102" y="3"/>
                  </a:cubicBezTo>
                  <a:cubicBezTo>
                    <a:pt x="1635" y="3"/>
                    <a:pt x="0" y="503"/>
                    <a:pt x="34" y="970"/>
                  </a:cubicBezTo>
                  <a:cubicBezTo>
                    <a:pt x="34" y="1411"/>
                    <a:pt x="1549" y="1673"/>
                    <a:pt x="2112" y="1673"/>
                  </a:cubicBezTo>
                  <a:cubicBezTo>
                    <a:pt x="2146" y="1673"/>
                    <a:pt x="2176" y="1673"/>
                    <a:pt x="2202" y="1671"/>
                  </a:cubicBezTo>
                  <a:cubicBezTo>
                    <a:pt x="3314" y="1605"/>
                    <a:pt x="3239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032949" y="3165335"/>
              <a:ext cx="41678" cy="35956"/>
            </a:xfrm>
            <a:custGeom>
              <a:avLst/>
              <a:gdLst/>
              <a:ahLst/>
              <a:cxnLst/>
              <a:rect l="l" t="t" r="r" b="b"/>
              <a:pathLst>
                <a:path w="2360" h="2036" extrusionOk="0">
                  <a:moveTo>
                    <a:pt x="1009" y="1"/>
                  </a:moveTo>
                  <a:cubicBezTo>
                    <a:pt x="995" y="1"/>
                    <a:pt x="981" y="1"/>
                    <a:pt x="968" y="2"/>
                  </a:cubicBezTo>
                  <a:cubicBezTo>
                    <a:pt x="434" y="68"/>
                    <a:pt x="0" y="535"/>
                    <a:pt x="34" y="1069"/>
                  </a:cubicBezTo>
                  <a:cubicBezTo>
                    <a:pt x="77" y="1660"/>
                    <a:pt x="566" y="2036"/>
                    <a:pt x="1058" y="2036"/>
                  </a:cubicBezTo>
                  <a:cubicBezTo>
                    <a:pt x="1315" y="2036"/>
                    <a:pt x="1573" y="1932"/>
                    <a:pt x="1768" y="1703"/>
                  </a:cubicBezTo>
                  <a:cubicBezTo>
                    <a:pt x="2360" y="1046"/>
                    <a:pt x="1883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4894480" y="3291972"/>
              <a:ext cx="31276" cy="52486"/>
            </a:xfrm>
            <a:custGeom>
              <a:avLst/>
              <a:gdLst/>
              <a:ahLst/>
              <a:cxnLst/>
              <a:rect l="l" t="t" r="r" b="b"/>
              <a:pathLst>
                <a:path w="1771" h="2972" extrusionOk="0">
                  <a:moveTo>
                    <a:pt x="893" y="1"/>
                  </a:moveTo>
                  <a:cubicBezTo>
                    <a:pt x="448" y="1"/>
                    <a:pt x="1" y="311"/>
                    <a:pt x="36" y="903"/>
                  </a:cubicBezTo>
                  <a:cubicBezTo>
                    <a:pt x="69" y="1365"/>
                    <a:pt x="527" y="2972"/>
                    <a:pt x="989" y="2972"/>
                  </a:cubicBezTo>
                  <a:cubicBezTo>
                    <a:pt x="994" y="2972"/>
                    <a:pt x="998" y="2972"/>
                    <a:pt x="1003" y="2971"/>
                  </a:cubicBezTo>
                  <a:cubicBezTo>
                    <a:pt x="1470" y="2971"/>
                    <a:pt x="1770" y="1270"/>
                    <a:pt x="1737" y="803"/>
                  </a:cubicBezTo>
                  <a:cubicBezTo>
                    <a:pt x="1705" y="261"/>
                    <a:pt x="1300" y="1"/>
                    <a:pt x="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4898047" y="3324413"/>
              <a:ext cx="31258" cy="53051"/>
            </a:xfrm>
            <a:custGeom>
              <a:avLst/>
              <a:gdLst/>
              <a:ahLst/>
              <a:cxnLst/>
              <a:rect l="l" t="t" r="r" b="b"/>
              <a:pathLst>
                <a:path w="1770" h="3004" extrusionOk="0">
                  <a:moveTo>
                    <a:pt x="734" y="0"/>
                  </a:moveTo>
                  <a:cubicBezTo>
                    <a:pt x="267" y="34"/>
                    <a:pt x="1" y="1735"/>
                    <a:pt x="34" y="2202"/>
                  </a:cubicBezTo>
                  <a:cubicBezTo>
                    <a:pt x="66" y="2744"/>
                    <a:pt x="471" y="3004"/>
                    <a:pt x="878" y="3004"/>
                  </a:cubicBezTo>
                  <a:cubicBezTo>
                    <a:pt x="1323" y="3004"/>
                    <a:pt x="1770" y="2694"/>
                    <a:pt x="1735" y="2102"/>
                  </a:cubicBezTo>
                  <a:cubicBezTo>
                    <a:pt x="1702" y="1635"/>
                    <a:pt x="1201" y="0"/>
                    <a:pt x="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4863681" y="3320828"/>
              <a:ext cx="58543" cy="30146"/>
            </a:xfrm>
            <a:custGeom>
              <a:avLst/>
              <a:gdLst/>
              <a:ahLst/>
              <a:cxnLst/>
              <a:rect l="l" t="t" r="r" b="b"/>
              <a:pathLst>
                <a:path w="3315" h="1707" extrusionOk="0">
                  <a:moveTo>
                    <a:pt x="1192" y="1"/>
                  </a:moveTo>
                  <a:cubicBezTo>
                    <a:pt x="1163" y="1"/>
                    <a:pt x="1136" y="1"/>
                    <a:pt x="1113" y="3"/>
                  </a:cubicBezTo>
                  <a:cubicBezTo>
                    <a:pt x="0" y="68"/>
                    <a:pt x="75" y="1706"/>
                    <a:pt x="1148" y="1706"/>
                  </a:cubicBezTo>
                  <a:cubicBezTo>
                    <a:pt x="1169" y="1706"/>
                    <a:pt x="1191" y="1706"/>
                    <a:pt x="1213" y="1704"/>
                  </a:cubicBezTo>
                  <a:cubicBezTo>
                    <a:pt x="1680" y="1671"/>
                    <a:pt x="3314" y="1204"/>
                    <a:pt x="3281" y="737"/>
                  </a:cubicBezTo>
                  <a:cubicBezTo>
                    <a:pt x="3249" y="294"/>
                    <a:pt x="1744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4900996" y="3317897"/>
              <a:ext cx="58543" cy="30128"/>
            </a:xfrm>
            <a:custGeom>
              <a:avLst/>
              <a:gdLst/>
              <a:ahLst/>
              <a:cxnLst/>
              <a:rect l="l" t="t" r="r" b="b"/>
              <a:pathLst>
                <a:path w="3315" h="1706" extrusionOk="0">
                  <a:moveTo>
                    <a:pt x="2166" y="0"/>
                  </a:moveTo>
                  <a:cubicBezTo>
                    <a:pt x="2145" y="0"/>
                    <a:pt x="2124" y="1"/>
                    <a:pt x="2102" y="2"/>
                  </a:cubicBezTo>
                  <a:lnTo>
                    <a:pt x="2135" y="2"/>
                  </a:lnTo>
                  <a:cubicBezTo>
                    <a:pt x="1668" y="36"/>
                    <a:pt x="0" y="503"/>
                    <a:pt x="34" y="970"/>
                  </a:cubicBezTo>
                  <a:cubicBezTo>
                    <a:pt x="65" y="1413"/>
                    <a:pt x="1600" y="1706"/>
                    <a:pt x="2155" y="1706"/>
                  </a:cubicBezTo>
                  <a:cubicBezTo>
                    <a:pt x="2185" y="1706"/>
                    <a:pt x="2212" y="1705"/>
                    <a:pt x="2235" y="1703"/>
                  </a:cubicBezTo>
                  <a:cubicBezTo>
                    <a:pt x="3315" y="1638"/>
                    <a:pt x="3239" y="0"/>
                    <a:pt x="2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4893932" y="3316731"/>
              <a:ext cx="41660" cy="35532"/>
            </a:xfrm>
            <a:custGeom>
              <a:avLst/>
              <a:gdLst/>
              <a:ahLst/>
              <a:cxnLst/>
              <a:rect l="l" t="t" r="r" b="b"/>
              <a:pathLst>
                <a:path w="2359" h="2012" extrusionOk="0">
                  <a:moveTo>
                    <a:pt x="1010" y="1"/>
                  </a:moveTo>
                  <a:cubicBezTo>
                    <a:pt x="996" y="1"/>
                    <a:pt x="982" y="1"/>
                    <a:pt x="967" y="2"/>
                  </a:cubicBezTo>
                  <a:cubicBezTo>
                    <a:pt x="400" y="35"/>
                    <a:pt x="0" y="502"/>
                    <a:pt x="33" y="1069"/>
                  </a:cubicBezTo>
                  <a:cubicBezTo>
                    <a:pt x="55" y="1652"/>
                    <a:pt x="524" y="2011"/>
                    <a:pt x="1015" y="2011"/>
                  </a:cubicBezTo>
                  <a:cubicBezTo>
                    <a:pt x="1282" y="2011"/>
                    <a:pt x="1556" y="1905"/>
                    <a:pt x="1768" y="1669"/>
                  </a:cubicBezTo>
                  <a:cubicBezTo>
                    <a:pt x="2359" y="1013"/>
                    <a:pt x="1884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5154271" y="2911441"/>
              <a:ext cx="31258" cy="52486"/>
            </a:xfrm>
            <a:custGeom>
              <a:avLst/>
              <a:gdLst/>
              <a:ahLst/>
              <a:cxnLst/>
              <a:rect l="l" t="t" r="r" b="b"/>
              <a:pathLst>
                <a:path w="1770" h="2972" extrusionOk="0">
                  <a:moveTo>
                    <a:pt x="892" y="0"/>
                  </a:moveTo>
                  <a:cubicBezTo>
                    <a:pt x="447" y="0"/>
                    <a:pt x="0" y="310"/>
                    <a:pt x="35" y="902"/>
                  </a:cubicBezTo>
                  <a:cubicBezTo>
                    <a:pt x="68" y="1365"/>
                    <a:pt x="559" y="2971"/>
                    <a:pt x="1022" y="2971"/>
                  </a:cubicBezTo>
                  <a:cubicBezTo>
                    <a:pt x="1027" y="2971"/>
                    <a:pt x="1031" y="2971"/>
                    <a:pt x="1036" y="2971"/>
                  </a:cubicBezTo>
                  <a:cubicBezTo>
                    <a:pt x="1470" y="2937"/>
                    <a:pt x="1770" y="1269"/>
                    <a:pt x="1736" y="802"/>
                  </a:cubicBezTo>
                  <a:cubicBezTo>
                    <a:pt x="1705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5158421" y="2943847"/>
              <a:ext cx="31258" cy="53086"/>
            </a:xfrm>
            <a:custGeom>
              <a:avLst/>
              <a:gdLst/>
              <a:ahLst/>
              <a:cxnLst/>
              <a:rect l="l" t="t" r="r" b="b"/>
              <a:pathLst>
                <a:path w="1770" h="3006" extrusionOk="0">
                  <a:moveTo>
                    <a:pt x="748" y="1"/>
                  </a:moveTo>
                  <a:cubicBezTo>
                    <a:pt x="744" y="1"/>
                    <a:pt x="739" y="1"/>
                    <a:pt x="734" y="1"/>
                  </a:cubicBezTo>
                  <a:cubicBezTo>
                    <a:pt x="267" y="35"/>
                    <a:pt x="0" y="1736"/>
                    <a:pt x="34" y="2203"/>
                  </a:cubicBezTo>
                  <a:cubicBezTo>
                    <a:pt x="66" y="2745"/>
                    <a:pt x="471" y="3005"/>
                    <a:pt x="878" y="3005"/>
                  </a:cubicBezTo>
                  <a:cubicBezTo>
                    <a:pt x="1323" y="3005"/>
                    <a:pt x="1770" y="2695"/>
                    <a:pt x="1735" y="2103"/>
                  </a:cubicBezTo>
                  <a:cubicBezTo>
                    <a:pt x="1702" y="1641"/>
                    <a:pt x="1211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122872" y="2940863"/>
              <a:ext cx="59126" cy="29563"/>
            </a:xfrm>
            <a:custGeom>
              <a:avLst/>
              <a:gdLst/>
              <a:ahLst/>
              <a:cxnLst/>
              <a:rect l="l" t="t" r="r" b="b"/>
              <a:pathLst>
                <a:path w="3348" h="1674" extrusionOk="0">
                  <a:moveTo>
                    <a:pt x="1207" y="1"/>
                  </a:moveTo>
                  <a:cubicBezTo>
                    <a:pt x="1173" y="1"/>
                    <a:pt x="1141" y="2"/>
                    <a:pt x="1113" y="4"/>
                  </a:cubicBezTo>
                  <a:cubicBezTo>
                    <a:pt x="1" y="69"/>
                    <a:pt x="107" y="1673"/>
                    <a:pt x="1181" y="1673"/>
                  </a:cubicBezTo>
                  <a:cubicBezTo>
                    <a:pt x="1202" y="1673"/>
                    <a:pt x="1224" y="1673"/>
                    <a:pt x="1246" y="1672"/>
                  </a:cubicBezTo>
                  <a:cubicBezTo>
                    <a:pt x="1713" y="1672"/>
                    <a:pt x="3348" y="1171"/>
                    <a:pt x="3314" y="704"/>
                  </a:cubicBezTo>
                  <a:cubicBezTo>
                    <a:pt x="3283" y="263"/>
                    <a:pt x="1795" y="1"/>
                    <a:pt x="1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5161371" y="2937348"/>
              <a:ext cx="58543" cy="30093"/>
            </a:xfrm>
            <a:custGeom>
              <a:avLst/>
              <a:gdLst/>
              <a:ahLst/>
              <a:cxnLst/>
              <a:rect l="l" t="t" r="r" b="b"/>
              <a:pathLst>
                <a:path w="3315" h="1704" extrusionOk="0">
                  <a:moveTo>
                    <a:pt x="2166" y="1"/>
                  </a:moveTo>
                  <a:cubicBezTo>
                    <a:pt x="2145" y="1"/>
                    <a:pt x="2123" y="1"/>
                    <a:pt x="2102" y="3"/>
                  </a:cubicBezTo>
                  <a:cubicBezTo>
                    <a:pt x="1635" y="36"/>
                    <a:pt x="0" y="503"/>
                    <a:pt x="34" y="970"/>
                  </a:cubicBezTo>
                  <a:cubicBezTo>
                    <a:pt x="34" y="1437"/>
                    <a:pt x="1735" y="1704"/>
                    <a:pt x="2202" y="1704"/>
                  </a:cubicBezTo>
                  <a:cubicBezTo>
                    <a:pt x="3314" y="1638"/>
                    <a:pt x="3239" y="1"/>
                    <a:pt x="2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153123" y="2936147"/>
              <a:ext cx="42101" cy="35567"/>
            </a:xfrm>
            <a:custGeom>
              <a:avLst/>
              <a:gdLst/>
              <a:ahLst/>
              <a:cxnLst/>
              <a:rect l="l" t="t" r="r" b="b"/>
              <a:pathLst>
                <a:path w="2384" h="2014" extrusionOk="0">
                  <a:moveTo>
                    <a:pt x="1078" y="1"/>
                  </a:moveTo>
                  <a:cubicBezTo>
                    <a:pt x="1053" y="1"/>
                    <a:pt x="1027" y="2"/>
                    <a:pt x="1001" y="4"/>
                  </a:cubicBezTo>
                  <a:cubicBezTo>
                    <a:pt x="434" y="37"/>
                    <a:pt x="0" y="504"/>
                    <a:pt x="34" y="1071"/>
                  </a:cubicBezTo>
                  <a:cubicBezTo>
                    <a:pt x="77" y="1654"/>
                    <a:pt x="553" y="2014"/>
                    <a:pt x="1047" y="2014"/>
                  </a:cubicBezTo>
                  <a:cubicBezTo>
                    <a:pt x="1316" y="2014"/>
                    <a:pt x="1590" y="1907"/>
                    <a:pt x="1801" y="1672"/>
                  </a:cubicBezTo>
                  <a:cubicBezTo>
                    <a:pt x="2384" y="1025"/>
                    <a:pt x="1899" y="1"/>
                    <a:pt x="1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5089460" y="2980032"/>
              <a:ext cx="30693" cy="52803"/>
            </a:xfrm>
            <a:custGeom>
              <a:avLst/>
              <a:gdLst/>
              <a:ahLst/>
              <a:cxnLst/>
              <a:rect l="l" t="t" r="r" b="b"/>
              <a:pathLst>
                <a:path w="1738" h="2990" extrusionOk="0">
                  <a:moveTo>
                    <a:pt x="911" y="1"/>
                  </a:moveTo>
                  <a:cubicBezTo>
                    <a:pt x="461" y="1"/>
                    <a:pt x="1" y="321"/>
                    <a:pt x="36" y="921"/>
                  </a:cubicBezTo>
                  <a:cubicBezTo>
                    <a:pt x="69" y="1384"/>
                    <a:pt x="527" y="2990"/>
                    <a:pt x="989" y="2990"/>
                  </a:cubicBezTo>
                  <a:cubicBezTo>
                    <a:pt x="994" y="2990"/>
                    <a:pt x="999" y="2990"/>
                    <a:pt x="1003" y="2989"/>
                  </a:cubicBezTo>
                  <a:cubicBezTo>
                    <a:pt x="1470" y="2956"/>
                    <a:pt x="1737" y="1288"/>
                    <a:pt x="1737" y="788"/>
                  </a:cubicBezTo>
                  <a:cubicBezTo>
                    <a:pt x="1706" y="254"/>
                    <a:pt x="1312" y="1"/>
                    <a:pt x="9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5093028" y="3012773"/>
              <a:ext cx="30693" cy="52574"/>
            </a:xfrm>
            <a:custGeom>
              <a:avLst/>
              <a:gdLst/>
              <a:ahLst/>
              <a:cxnLst/>
              <a:rect l="l" t="t" r="r" b="b"/>
              <a:pathLst>
                <a:path w="1738" h="2977" extrusionOk="0">
                  <a:moveTo>
                    <a:pt x="749" y="1"/>
                  </a:moveTo>
                  <a:cubicBezTo>
                    <a:pt x="744" y="1"/>
                    <a:pt x="739" y="1"/>
                    <a:pt x="735" y="1"/>
                  </a:cubicBezTo>
                  <a:cubicBezTo>
                    <a:pt x="268" y="35"/>
                    <a:pt x="1" y="1736"/>
                    <a:pt x="1" y="2203"/>
                  </a:cubicBezTo>
                  <a:cubicBezTo>
                    <a:pt x="48" y="2725"/>
                    <a:pt x="448" y="2976"/>
                    <a:pt x="848" y="2976"/>
                  </a:cubicBezTo>
                  <a:cubicBezTo>
                    <a:pt x="1292" y="2976"/>
                    <a:pt x="1737" y="2666"/>
                    <a:pt x="1702" y="2069"/>
                  </a:cubicBezTo>
                  <a:lnTo>
                    <a:pt x="1702" y="2069"/>
                  </a:lnTo>
                  <a:lnTo>
                    <a:pt x="1702" y="2103"/>
                  </a:lnTo>
                  <a:cubicBezTo>
                    <a:pt x="1702" y="1607"/>
                    <a:pt x="1212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5058079" y="3009258"/>
              <a:ext cx="59126" cy="30093"/>
            </a:xfrm>
            <a:custGeom>
              <a:avLst/>
              <a:gdLst/>
              <a:ahLst/>
              <a:cxnLst/>
              <a:rect l="l" t="t" r="r" b="b"/>
              <a:pathLst>
                <a:path w="3348" h="1704" extrusionOk="0">
                  <a:moveTo>
                    <a:pt x="1112" y="0"/>
                  </a:moveTo>
                  <a:cubicBezTo>
                    <a:pt x="1" y="98"/>
                    <a:pt x="107" y="1703"/>
                    <a:pt x="1180" y="1703"/>
                  </a:cubicBezTo>
                  <a:cubicBezTo>
                    <a:pt x="1202" y="1703"/>
                    <a:pt x="1224" y="1703"/>
                    <a:pt x="1246" y="1701"/>
                  </a:cubicBezTo>
                  <a:cubicBezTo>
                    <a:pt x="1713" y="1701"/>
                    <a:pt x="3347" y="1201"/>
                    <a:pt x="3314" y="734"/>
                  </a:cubicBezTo>
                  <a:cubicBezTo>
                    <a:pt x="3281" y="267"/>
                    <a:pt x="1613" y="0"/>
                    <a:pt x="1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5095977" y="3006274"/>
              <a:ext cx="58561" cy="30093"/>
            </a:xfrm>
            <a:custGeom>
              <a:avLst/>
              <a:gdLst/>
              <a:ahLst/>
              <a:cxnLst/>
              <a:rect l="l" t="t" r="r" b="b"/>
              <a:pathLst>
                <a:path w="3316" h="1704" extrusionOk="0">
                  <a:moveTo>
                    <a:pt x="2166" y="0"/>
                  </a:moveTo>
                  <a:cubicBezTo>
                    <a:pt x="2145" y="0"/>
                    <a:pt x="2124" y="1"/>
                    <a:pt x="2102" y="2"/>
                  </a:cubicBezTo>
                  <a:lnTo>
                    <a:pt x="2135" y="2"/>
                  </a:lnTo>
                  <a:cubicBezTo>
                    <a:pt x="1668" y="36"/>
                    <a:pt x="1" y="503"/>
                    <a:pt x="34" y="970"/>
                  </a:cubicBezTo>
                  <a:cubicBezTo>
                    <a:pt x="67" y="1437"/>
                    <a:pt x="1768" y="1704"/>
                    <a:pt x="2235" y="1704"/>
                  </a:cubicBezTo>
                  <a:cubicBezTo>
                    <a:pt x="3315" y="1638"/>
                    <a:pt x="3240" y="0"/>
                    <a:pt x="2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5088312" y="3005073"/>
              <a:ext cx="41554" cy="35567"/>
            </a:xfrm>
            <a:custGeom>
              <a:avLst/>
              <a:gdLst/>
              <a:ahLst/>
              <a:cxnLst/>
              <a:rect l="l" t="t" r="r" b="b"/>
              <a:pathLst>
                <a:path w="2353" h="2014" extrusionOk="0">
                  <a:moveTo>
                    <a:pt x="1048" y="1"/>
                  </a:moveTo>
                  <a:cubicBezTo>
                    <a:pt x="1022" y="1"/>
                    <a:pt x="995" y="2"/>
                    <a:pt x="968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3"/>
                    <a:pt x="1048" y="2013"/>
                  </a:cubicBezTo>
                  <a:cubicBezTo>
                    <a:pt x="1316" y="2013"/>
                    <a:pt x="1590" y="1907"/>
                    <a:pt x="1802" y="1671"/>
                  </a:cubicBezTo>
                  <a:cubicBezTo>
                    <a:pt x="2352" y="1024"/>
                    <a:pt x="1898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5138943" y="3318179"/>
              <a:ext cx="31276" cy="52786"/>
            </a:xfrm>
            <a:custGeom>
              <a:avLst/>
              <a:gdLst/>
              <a:ahLst/>
              <a:cxnLst/>
              <a:rect l="l" t="t" r="r" b="b"/>
              <a:pathLst>
                <a:path w="1771" h="2989" extrusionOk="0">
                  <a:moveTo>
                    <a:pt x="911" y="0"/>
                  </a:moveTo>
                  <a:cubicBezTo>
                    <a:pt x="461" y="0"/>
                    <a:pt x="1" y="320"/>
                    <a:pt x="36" y="920"/>
                  </a:cubicBezTo>
                  <a:cubicBezTo>
                    <a:pt x="69" y="1383"/>
                    <a:pt x="527" y="2989"/>
                    <a:pt x="989" y="2989"/>
                  </a:cubicBezTo>
                  <a:cubicBezTo>
                    <a:pt x="994" y="2989"/>
                    <a:pt x="999" y="2989"/>
                    <a:pt x="1003" y="2988"/>
                  </a:cubicBezTo>
                  <a:cubicBezTo>
                    <a:pt x="1504" y="2955"/>
                    <a:pt x="1771" y="1287"/>
                    <a:pt x="1737" y="787"/>
                  </a:cubicBezTo>
                  <a:cubicBezTo>
                    <a:pt x="1706" y="253"/>
                    <a:pt x="1312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5142510" y="3350903"/>
              <a:ext cx="31276" cy="52574"/>
            </a:xfrm>
            <a:custGeom>
              <a:avLst/>
              <a:gdLst/>
              <a:ahLst/>
              <a:cxnLst/>
              <a:rect l="l" t="t" r="r" b="b"/>
              <a:pathLst>
                <a:path w="1771" h="2977" extrusionOk="0">
                  <a:moveTo>
                    <a:pt x="748" y="1"/>
                  </a:moveTo>
                  <a:cubicBezTo>
                    <a:pt x="744" y="1"/>
                    <a:pt x="739" y="1"/>
                    <a:pt x="735" y="1"/>
                  </a:cubicBezTo>
                  <a:cubicBezTo>
                    <a:pt x="268" y="35"/>
                    <a:pt x="1" y="1736"/>
                    <a:pt x="34" y="2203"/>
                  </a:cubicBezTo>
                  <a:cubicBezTo>
                    <a:pt x="66" y="2725"/>
                    <a:pt x="464" y="2977"/>
                    <a:pt x="868" y="2977"/>
                  </a:cubicBezTo>
                  <a:cubicBezTo>
                    <a:pt x="1316" y="2977"/>
                    <a:pt x="1770" y="2666"/>
                    <a:pt x="1735" y="2069"/>
                  </a:cubicBezTo>
                  <a:lnTo>
                    <a:pt x="1735" y="2069"/>
                  </a:lnTo>
                  <a:lnTo>
                    <a:pt x="1735" y="2103"/>
                  </a:lnTo>
                  <a:cubicBezTo>
                    <a:pt x="1702" y="1640"/>
                    <a:pt x="1211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5108144" y="3347388"/>
              <a:ext cx="58543" cy="30093"/>
            </a:xfrm>
            <a:custGeom>
              <a:avLst/>
              <a:gdLst/>
              <a:ahLst/>
              <a:cxnLst/>
              <a:rect l="l" t="t" r="r" b="b"/>
              <a:pathLst>
                <a:path w="3315" h="1704" extrusionOk="0">
                  <a:moveTo>
                    <a:pt x="1113" y="0"/>
                  </a:moveTo>
                  <a:cubicBezTo>
                    <a:pt x="1" y="98"/>
                    <a:pt x="75" y="1703"/>
                    <a:pt x="1147" y="1703"/>
                  </a:cubicBezTo>
                  <a:cubicBezTo>
                    <a:pt x="1169" y="1703"/>
                    <a:pt x="1191" y="1703"/>
                    <a:pt x="1213" y="1701"/>
                  </a:cubicBezTo>
                  <a:cubicBezTo>
                    <a:pt x="1680" y="1701"/>
                    <a:pt x="3314" y="1201"/>
                    <a:pt x="3281" y="734"/>
                  </a:cubicBezTo>
                  <a:cubicBezTo>
                    <a:pt x="3248" y="267"/>
                    <a:pt x="1580" y="0"/>
                    <a:pt x="1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5146042" y="3344404"/>
              <a:ext cx="58543" cy="30093"/>
            </a:xfrm>
            <a:custGeom>
              <a:avLst/>
              <a:gdLst/>
              <a:ahLst/>
              <a:cxnLst/>
              <a:rect l="l" t="t" r="r" b="b"/>
              <a:pathLst>
                <a:path w="3315" h="1704" extrusionOk="0">
                  <a:moveTo>
                    <a:pt x="2167" y="0"/>
                  </a:moveTo>
                  <a:cubicBezTo>
                    <a:pt x="2146" y="0"/>
                    <a:pt x="2124" y="1"/>
                    <a:pt x="2102" y="2"/>
                  </a:cubicBezTo>
                  <a:cubicBezTo>
                    <a:pt x="1635" y="36"/>
                    <a:pt x="1" y="503"/>
                    <a:pt x="1" y="970"/>
                  </a:cubicBezTo>
                  <a:cubicBezTo>
                    <a:pt x="34" y="1437"/>
                    <a:pt x="1735" y="1704"/>
                    <a:pt x="2202" y="1704"/>
                  </a:cubicBezTo>
                  <a:cubicBezTo>
                    <a:pt x="3315" y="1638"/>
                    <a:pt x="3240" y="0"/>
                    <a:pt x="2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5137795" y="3343203"/>
              <a:ext cx="41554" cy="35567"/>
            </a:xfrm>
            <a:custGeom>
              <a:avLst/>
              <a:gdLst/>
              <a:ahLst/>
              <a:cxnLst/>
              <a:rect l="l" t="t" r="r" b="b"/>
              <a:pathLst>
                <a:path w="2353" h="2014" extrusionOk="0">
                  <a:moveTo>
                    <a:pt x="1079" y="1"/>
                  </a:moveTo>
                  <a:cubicBezTo>
                    <a:pt x="1053" y="1"/>
                    <a:pt x="1028" y="2"/>
                    <a:pt x="1002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3"/>
                    <a:pt x="1048" y="2013"/>
                  </a:cubicBezTo>
                  <a:cubicBezTo>
                    <a:pt x="1316" y="2013"/>
                    <a:pt x="1590" y="1907"/>
                    <a:pt x="1802" y="1671"/>
                  </a:cubicBezTo>
                  <a:cubicBezTo>
                    <a:pt x="2352" y="1024"/>
                    <a:pt x="189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4970487" y="3074617"/>
              <a:ext cx="31258" cy="52486"/>
            </a:xfrm>
            <a:custGeom>
              <a:avLst/>
              <a:gdLst/>
              <a:ahLst/>
              <a:cxnLst/>
              <a:rect l="l" t="t" r="r" b="b"/>
              <a:pathLst>
                <a:path w="1770" h="2972" extrusionOk="0">
                  <a:moveTo>
                    <a:pt x="892" y="0"/>
                  </a:moveTo>
                  <a:cubicBezTo>
                    <a:pt x="447" y="0"/>
                    <a:pt x="0" y="310"/>
                    <a:pt x="35" y="902"/>
                  </a:cubicBezTo>
                  <a:cubicBezTo>
                    <a:pt x="68" y="1365"/>
                    <a:pt x="526" y="2971"/>
                    <a:pt x="988" y="2971"/>
                  </a:cubicBezTo>
                  <a:cubicBezTo>
                    <a:pt x="993" y="2971"/>
                    <a:pt x="997" y="2971"/>
                    <a:pt x="1002" y="2971"/>
                  </a:cubicBezTo>
                  <a:cubicBezTo>
                    <a:pt x="1469" y="2937"/>
                    <a:pt x="1769" y="1269"/>
                    <a:pt x="1736" y="802"/>
                  </a:cubicBezTo>
                  <a:cubicBezTo>
                    <a:pt x="1704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4974037" y="3107022"/>
              <a:ext cx="31276" cy="52874"/>
            </a:xfrm>
            <a:custGeom>
              <a:avLst/>
              <a:gdLst/>
              <a:ahLst/>
              <a:cxnLst/>
              <a:rect l="l" t="t" r="r" b="b"/>
              <a:pathLst>
                <a:path w="1771" h="2994" extrusionOk="0">
                  <a:moveTo>
                    <a:pt x="782" y="1"/>
                  </a:moveTo>
                  <a:cubicBezTo>
                    <a:pt x="777" y="1"/>
                    <a:pt x="773" y="1"/>
                    <a:pt x="768" y="1"/>
                  </a:cubicBezTo>
                  <a:cubicBezTo>
                    <a:pt x="301" y="35"/>
                    <a:pt x="1" y="1736"/>
                    <a:pt x="34" y="2203"/>
                  </a:cubicBezTo>
                  <a:cubicBezTo>
                    <a:pt x="66" y="2741"/>
                    <a:pt x="464" y="2993"/>
                    <a:pt x="868" y="2993"/>
                  </a:cubicBezTo>
                  <a:cubicBezTo>
                    <a:pt x="1316" y="2993"/>
                    <a:pt x="1770" y="2682"/>
                    <a:pt x="1735" y="2103"/>
                  </a:cubicBezTo>
                  <a:cubicBezTo>
                    <a:pt x="1702" y="1608"/>
                    <a:pt x="1244" y="1"/>
                    <a:pt x="7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4939671" y="3103455"/>
              <a:ext cx="58543" cy="30146"/>
            </a:xfrm>
            <a:custGeom>
              <a:avLst/>
              <a:gdLst/>
              <a:ahLst/>
              <a:cxnLst/>
              <a:rect l="l" t="t" r="r" b="b"/>
              <a:pathLst>
                <a:path w="3315" h="1707" extrusionOk="0">
                  <a:moveTo>
                    <a:pt x="1193" y="1"/>
                  </a:moveTo>
                  <a:cubicBezTo>
                    <a:pt x="1163" y="1"/>
                    <a:pt x="1136" y="2"/>
                    <a:pt x="1113" y="3"/>
                  </a:cubicBezTo>
                  <a:cubicBezTo>
                    <a:pt x="0" y="69"/>
                    <a:pt x="75" y="1706"/>
                    <a:pt x="1149" y="1706"/>
                  </a:cubicBezTo>
                  <a:cubicBezTo>
                    <a:pt x="1170" y="1706"/>
                    <a:pt x="1191" y="1706"/>
                    <a:pt x="1213" y="1704"/>
                  </a:cubicBezTo>
                  <a:cubicBezTo>
                    <a:pt x="1680" y="1671"/>
                    <a:pt x="3314" y="1204"/>
                    <a:pt x="3281" y="737"/>
                  </a:cubicBezTo>
                  <a:cubicBezTo>
                    <a:pt x="3281" y="294"/>
                    <a:pt x="1748" y="1"/>
                    <a:pt x="1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976986" y="3100524"/>
              <a:ext cx="59126" cy="30146"/>
            </a:xfrm>
            <a:custGeom>
              <a:avLst/>
              <a:gdLst/>
              <a:ahLst/>
              <a:cxnLst/>
              <a:rect l="l" t="t" r="r" b="b"/>
              <a:pathLst>
                <a:path w="3348" h="1707" extrusionOk="0">
                  <a:moveTo>
                    <a:pt x="2200" y="1"/>
                  </a:moveTo>
                  <a:cubicBezTo>
                    <a:pt x="2178" y="1"/>
                    <a:pt x="2157" y="1"/>
                    <a:pt x="2135" y="2"/>
                  </a:cubicBezTo>
                  <a:cubicBezTo>
                    <a:pt x="1668" y="36"/>
                    <a:pt x="0" y="503"/>
                    <a:pt x="34" y="970"/>
                  </a:cubicBezTo>
                  <a:cubicBezTo>
                    <a:pt x="65" y="1413"/>
                    <a:pt x="1600" y="1706"/>
                    <a:pt x="2155" y="1706"/>
                  </a:cubicBezTo>
                  <a:cubicBezTo>
                    <a:pt x="2185" y="1706"/>
                    <a:pt x="2212" y="1705"/>
                    <a:pt x="2235" y="1704"/>
                  </a:cubicBezTo>
                  <a:cubicBezTo>
                    <a:pt x="3348" y="1638"/>
                    <a:pt x="3273" y="1"/>
                    <a:pt x="2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4969321" y="3099323"/>
              <a:ext cx="42119" cy="35567"/>
            </a:xfrm>
            <a:custGeom>
              <a:avLst/>
              <a:gdLst/>
              <a:ahLst/>
              <a:cxnLst/>
              <a:rect l="l" t="t" r="r" b="b"/>
              <a:pathLst>
                <a:path w="2385" h="2014" extrusionOk="0">
                  <a:moveTo>
                    <a:pt x="1048" y="1"/>
                  </a:moveTo>
                  <a:cubicBezTo>
                    <a:pt x="1022" y="1"/>
                    <a:pt x="995" y="2"/>
                    <a:pt x="968" y="4"/>
                  </a:cubicBezTo>
                  <a:cubicBezTo>
                    <a:pt x="434" y="37"/>
                    <a:pt x="1" y="504"/>
                    <a:pt x="34" y="1071"/>
                  </a:cubicBezTo>
                  <a:cubicBezTo>
                    <a:pt x="77" y="1654"/>
                    <a:pt x="554" y="2014"/>
                    <a:pt x="1047" y="2014"/>
                  </a:cubicBezTo>
                  <a:cubicBezTo>
                    <a:pt x="1316" y="2014"/>
                    <a:pt x="1590" y="1907"/>
                    <a:pt x="1802" y="1672"/>
                  </a:cubicBezTo>
                  <a:cubicBezTo>
                    <a:pt x="2384" y="1024"/>
                    <a:pt x="190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4918073" y="3245474"/>
              <a:ext cx="47152" cy="63629"/>
            </a:xfrm>
            <a:custGeom>
              <a:avLst/>
              <a:gdLst/>
              <a:ahLst/>
              <a:cxnLst/>
              <a:rect l="l" t="t" r="r" b="b"/>
              <a:pathLst>
                <a:path w="2670" h="3603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1635" y="501"/>
                    <a:pt x="1268" y="968"/>
                    <a:pt x="835" y="1335"/>
                  </a:cubicBezTo>
                  <a:cubicBezTo>
                    <a:pt x="1" y="2169"/>
                    <a:pt x="401" y="3603"/>
                    <a:pt x="401" y="3603"/>
                  </a:cubicBezTo>
                  <a:cubicBezTo>
                    <a:pt x="2669" y="2169"/>
                    <a:pt x="1902" y="1"/>
                    <a:pt x="1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4886268" y="3083482"/>
              <a:ext cx="47735" cy="63046"/>
            </a:xfrm>
            <a:custGeom>
              <a:avLst/>
              <a:gdLst/>
              <a:ahLst/>
              <a:cxnLst/>
              <a:rect l="l" t="t" r="r" b="b"/>
              <a:pathLst>
                <a:path w="2703" h="3570" extrusionOk="0">
                  <a:moveTo>
                    <a:pt x="1935" y="0"/>
                  </a:moveTo>
                  <a:lnTo>
                    <a:pt x="1935" y="0"/>
                  </a:lnTo>
                  <a:cubicBezTo>
                    <a:pt x="1635" y="500"/>
                    <a:pt x="1268" y="934"/>
                    <a:pt x="834" y="1301"/>
                  </a:cubicBezTo>
                  <a:cubicBezTo>
                    <a:pt x="0" y="2135"/>
                    <a:pt x="434" y="3569"/>
                    <a:pt x="434" y="3569"/>
                  </a:cubicBezTo>
                  <a:cubicBezTo>
                    <a:pt x="2702" y="2135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4946346" y="3433974"/>
              <a:ext cx="47735" cy="63046"/>
            </a:xfrm>
            <a:custGeom>
              <a:avLst/>
              <a:gdLst/>
              <a:ahLst/>
              <a:cxnLst/>
              <a:rect l="l" t="t" r="r" b="b"/>
              <a:pathLst>
                <a:path w="2703" h="3570" extrusionOk="0">
                  <a:moveTo>
                    <a:pt x="1936" y="1"/>
                  </a:moveTo>
                  <a:lnTo>
                    <a:pt x="1936" y="1"/>
                  </a:lnTo>
                  <a:cubicBezTo>
                    <a:pt x="1635" y="501"/>
                    <a:pt x="1268" y="935"/>
                    <a:pt x="835" y="1335"/>
                  </a:cubicBezTo>
                  <a:cubicBezTo>
                    <a:pt x="1" y="2135"/>
                    <a:pt x="434" y="3570"/>
                    <a:pt x="434" y="3570"/>
                  </a:cubicBezTo>
                  <a:cubicBezTo>
                    <a:pt x="2703" y="2169"/>
                    <a:pt x="1936" y="1"/>
                    <a:pt x="1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4899813" y="3388624"/>
              <a:ext cx="47152" cy="58331"/>
            </a:xfrm>
            <a:custGeom>
              <a:avLst/>
              <a:gdLst/>
              <a:ahLst/>
              <a:cxnLst/>
              <a:rect l="l" t="t" r="r" b="b"/>
              <a:pathLst>
                <a:path w="2670" h="3303" extrusionOk="0">
                  <a:moveTo>
                    <a:pt x="401" y="0"/>
                  </a:moveTo>
                  <a:lnTo>
                    <a:pt x="401" y="0"/>
                  </a:lnTo>
                  <a:cubicBezTo>
                    <a:pt x="401" y="0"/>
                    <a:pt x="1" y="2268"/>
                    <a:pt x="2469" y="3302"/>
                  </a:cubicBezTo>
                  <a:cubicBezTo>
                    <a:pt x="2469" y="3302"/>
                    <a:pt x="2669" y="1801"/>
                    <a:pt x="1668" y="1134"/>
                  </a:cubicBezTo>
                  <a:cubicBezTo>
                    <a:pt x="1201" y="834"/>
                    <a:pt x="768" y="434"/>
                    <a:pt x="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4865059" y="3180681"/>
              <a:ext cx="46552" cy="58331"/>
            </a:xfrm>
            <a:custGeom>
              <a:avLst/>
              <a:gdLst/>
              <a:ahLst/>
              <a:cxnLst/>
              <a:rect l="l" t="t" r="r" b="b"/>
              <a:pathLst>
                <a:path w="2636" h="3303" extrusionOk="0">
                  <a:moveTo>
                    <a:pt x="367" y="0"/>
                  </a:moveTo>
                  <a:cubicBezTo>
                    <a:pt x="367" y="0"/>
                    <a:pt x="1" y="2268"/>
                    <a:pt x="2436" y="3302"/>
                  </a:cubicBezTo>
                  <a:cubicBezTo>
                    <a:pt x="2436" y="3302"/>
                    <a:pt x="2636" y="1801"/>
                    <a:pt x="1668" y="1134"/>
                  </a:cubicBezTo>
                  <a:cubicBezTo>
                    <a:pt x="1168" y="834"/>
                    <a:pt x="734" y="467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4845033" y="3260414"/>
              <a:ext cx="66578" cy="23400"/>
            </a:xfrm>
            <a:custGeom>
              <a:avLst/>
              <a:gdLst/>
              <a:ahLst/>
              <a:cxnLst/>
              <a:rect l="l" t="t" r="r" b="b"/>
              <a:pathLst>
                <a:path w="3770" h="1325" extrusionOk="0">
                  <a:moveTo>
                    <a:pt x="1993" y="0"/>
                  </a:moveTo>
                  <a:cubicBezTo>
                    <a:pt x="1909" y="0"/>
                    <a:pt x="1823" y="7"/>
                    <a:pt x="1735" y="22"/>
                  </a:cubicBezTo>
                  <a:cubicBezTo>
                    <a:pt x="1451" y="72"/>
                    <a:pt x="1160" y="97"/>
                    <a:pt x="868" y="97"/>
                  </a:cubicBezTo>
                  <a:cubicBezTo>
                    <a:pt x="576" y="97"/>
                    <a:pt x="284" y="72"/>
                    <a:pt x="0" y="22"/>
                  </a:cubicBezTo>
                  <a:lnTo>
                    <a:pt x="0" y="22"/>
                  </a:lnTo>
                  <a:cubicBezTo>
                    <a:pt x="0" y="22"/>
                    <a:pt x="818" y="1325"/>
                    <a:pt x="2488" y="1325"/>
                  </a:cubicBezTo>
                  <a:cubicBezTo>
                    <a:pt x="2871" y="1325"/>
                    <a:pt x="3298" y="1257"/>
                    <a:pt x="3770" y="1089"/>
                  </a:cubicBezTo>
                  <a:cubicBezTo>
                    <a:pt x="3770" y="1089"/>
                    <a:pt x="3053" y="0"/>
                    <a:pt x="1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4881553" y="3108806"/>
              <a:ext cx="78375" cy="420043"/>
            </a:xfrm>
            <a:custGeom>
              <a:avLst/>
              <a:gdLst/>
              <a:ahLst/>
              <a:cxnLst/>
              <a:rect l="l" t="t" r="r" b="b"/>
              <a:pathLst>
                <a:path w="4438" h="23785" fill="none" extrusionOk="0">
                  <a:moveTo>
                    <a:pt x="4437" y="23784"/>
                  </a:moveTo>
                  <a:cubicBezTo>
                    <a:pt x="4103" y="22350"/>
                    <a:pt x="3837" y="20782"/>
                    <a:pt x="3603" y="19047"/>
                  </a:cubicBezTo>
                  <a:cubicBezTo>
                    <a:pt x="2536" y="11008"/>
                    <a:pt x="1" y="0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4807912" y="3216601"/>
              <a:ext cx="112547" cy="80724"/>
            </a:xfrm>
            <a:custGeom>
              <a:avLst/>
              <a:gdLst/>
              <a:ahLst/>
              <a:cxnLst/>
              <a:rect l="l" t="t" r="r" b="b"/>
              <a:pathLst>
                <a:path w="6373" h="4571" fill="none" extrusionOk="0">
                  <a:moveTo>
                    <a:pt x="1" y="1"/>
                  </a:moveTo>
                  <a:cubicBezTo>
                    <a:pt x="1" y="1"/>
                    <a:pt x="4437" y="601"/>
                    <a:pt x="6372" y="457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4937516" y="3288476"/>
              <a:ext cx="89554" cy="104282"/>
            </a:xfrm>
            <a:custGeom>
              <a:avLst/>
              <a:gdLst/>
              <a:ahLst/>
              <a:cxnLst/>
              <a:rect l="l" t="t" r="r" b="b"/>
              <a:pathLst>
                <a:path w="5071" h="5905" fill="none" extrusionOk="0">
                  <a:moveTo>
                    <a:pt x="5071" y="0"/>
                  </a:moveTo>
                  <a:cubicBezTo>
                    <a:pt x="5071" y="0"/>
                    <a:pt x="367" y="1201"/>
                    <a:pt x="0" y="59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4813227" y="3179674"/>
              <a:ext cx="32653" cy="52309"/>
            </a:xfrm>
            <a:custGeom>
              <a:avLst/>
              <a:gdLst/>
              <a:ahLst/>
              <a:cxnLst/>
              <a:rect l="l" t="t" r="r" b="b"/>
              <a:pathLst>
                <a:path w="1849" h="2962" extrusionOk="0">
                  <a:moveTo>
                    <a:pt x="882" y="0"/>
                  </a:moveTo>
                  <a:cubicBezTo>
                    <a:pt x="515" y="0"/>
                    <a:pt x="154" y="214"/>
                    <a:pt x="67" y="691"/>
                  </a:cubicBezTo>
                  <a:cubicBezTo>
                    <a:pt x="0" y="1158"/>
                    <a:pt x="67" y="2859"/>
                    <a:pt x="534" y="2959"/>
                  </a:cubicBezTo>
                  <a:cubicBezTo>
                    <a:pt x="544" y="2960"/>
                    <a:pt x="553" y="2961"/>
                    <a:pt x="563" y="2961"/>
                  </a:cubicBezTo>
                  <a:cubicBezTo>
                    <a:pt x="1028" y="2961"/>
                    <a:pt x="1669" y="1448"/>
                    <a:pt x="1735" y="991"/>
                  </a:cubicBezTo>
                  <a:cubicBezTo>
                    <a:pt x="1848" y="367"/>
                    <a:pt x="1361" y="0"/>
                    <a:pt x="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4802384" y="3211850"/>
              <a:ext cx="33236" cy="52309"/>
            </a:xfrm>
            <a:custGeom>
              <a:avLst/>
              <a:gdLst/>
              <a:ahLst/>
              <a:cxnLst/>
              <a:rect l="l" t="t" r="r" b="b"/>
              <a:pathLst>
                <a:path w="1882" h="2962" extrusionOk="0">
                  <a:moveTo>
                    <a:pt x="1319" y="1"/>
                  </a:moveTo>
                  <a:cubicBezTo>
                    <a:pt x="854" y="1"/>
                    <a:pt x="212" y="1514"/>
                    <a:pt x="114" y="1971"/>
                  </a:cubicBezTo>
                  <a:cubicBezTo>
                    <a:pt x="0" y="2595"/>
                    <a:pt x="487" y="2962"/>
                    <a:pt x="967" y="2962"/>
                  </a:cubicBezTo>
                  <a:cubicBezTo>
                    <a:pt x="1333" y="2962"/>
                    <a:pt x="1695" y="2748"/>
                    <a:pt x="1782" y="2271"/>
                  </a:cubicBezTo>
                  <a:cubicBezTo>
                    <a:pt x="1882" y="1804"/>
                    <a:pt x="1815" y="103"/>
                    <a:pt x="1348" y="3"/>
                  </a:cubicBezTo>
                  <a:cubicBezTo>
                    <a:pt x="1338" y="2"/>
                    <a:pt x="1328" y="1"/>
                    <a:pt x="1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4813227" y="3211780"/>
              <a:ext cx="59585" cy="30463"/>
            </a:xfrm>
            <a:custGeom>
              <a:avLst/>
              <a:gdLst/>
              <a:ahLst/>
              <a:cxnLst/>
              <a:rect l="l" t="t" r="r" b="b"/>
              <a:pathLst>
                <a:path w="3374" h="1725" extrusionOk="0">
                  <a:moveTo>
                    <a:pt x="1785" y="0"/>
                  </a:moveTo>
                  <a:cubicBezTo>
                    <a:pt x="1106" y="0"/>
                    <a:pt x="141" y="126"/>
                    <a:pt x="67" y="474"/>
                  </a:cubicBezTo>
                  <a:cubicBezTo>
                    <a:pt x="0" y="941"/>
                    <a:pt x="1568" y="1608"/>
                    <a:pt x="2035" y="1708"/>
                  </a:cubicBezTo>
                  <a:cubicBezTo>
                    <a:pt x="2097" y="1719"/>
                    <a:pt x="2157" y="1725"/>
                    <a:pt x="2213" y="1725"/>
                  </a:cubicBezTo>
                  <a:cubicBezTo>
                    <a:pt x="3165" y="1725"/>
                    <a:pt x="3374" y="229"/>
                    <a:pt x="2335" y="40"/>
                  </a:cubicBezTo>
                  <a:cubicBezTo>
                    <a:pt x="2216" y="15"/>
                    <a:pt x="2017" y="0"/>
                    <a:pt x="1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4776036" y="3202173"/>
              <a:ext cx="59585" cy="30163"/>
            </a:xfrm>
            <a:custGeom>
              <a:avLst/>
              <a:gdLst/>
              <a:ahLst/>
              <a:cxnLst/>
              <a:rect l="l" t="t" r="r" b="b"/>
              <a:pathLst>
                <a:path w="3374" h="1708" extrusionOk="0">
                  <a:moveTo>
                    <a:pt x="1160" y="1"/>
                  </a:moveTo>
                  <a:cubicBezTo>
                    <a:pt x="209" y="1"/>
                    <a:pt x="0" y="1496"/>
                    <a:pt x="1039" y="1685"/>
                  </a:cubicBezTo>
                  <a:cubicBezTo>
                    <a:pt x="1135" y="1699"/>
                    <a:pt x="1285" y="1707"/>
                    <a:pt x="1462" y="1707"/>
                  </a:cubicBezTo>
                  <a:cubicBezTo>
                    <a:pt x="2142" y="1707"/>
                    <a:pt x="3228" y="1588"/>
                    <a:pt x="3307" y="1218"/>
                  </a:cubicBezTo>
                  <a:cubicBezTo>
                    <a:pt x="3374" y="751"/>
                    <a:pt x="1806" y="84"/>
                    <a:pt x="1339" y="17"/>
                  </a:cubicBezTo>
                  <a:cubicBezTo>
                    <a:pt x="1277" y="6"/>
                    <a:pt x="1217" y="1"/>
                    <a:pt x="1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4801537" y="3204486"/>
              <a:ext cx="41748" cy="35179"/>
            </a:xfrm>
            <a:custGeom>
              <a:avLst/>
              <a:gdLst/>
              <a:ahLst/>
              <a:cxnLst/>
              <a:rect l="l" t="t" r="r" b="b"/>
              <a:pathLst>
                <a:path w="2364" h="1992" extrusionOk="0">
                  <a:moveTo>
                    <a:pt x="1267" y="1"/>
                  </a:moveTo>
                  <a:cubicBezTo>
                    <a:pt x="504" y="1"/>
                    <a:pt x="0" y="877"/>
                    <a:pt x="462" y="1554"/>
                  </a:cubicBezTo>
                  <a:cubicBezTo>
                    <a:pt x="666" y="1854"/>
                    <a:pt x="981" y="1992"/>
                    <a:pt x="1294" y="1992"/>
                  </a:cubicBezTo>
                  <a:cubicBezTo>
                    <a:pt x="1748" y="1992"/>
                    <a:pt x="2198" y="1701"/>
                    <a:pt x="2297" y="1187"/>
                  </a:cubicBezTo>
                  <a:cubicBezTo>
                    <a:pt x="2363" y="620"/>
                    <a:pt x="2030" y="86"/>
                    <a:pt x="1463" y="20"/>
                  </a:cubicBezTo>
                  <a:cubicBezTo>
                    <a:pt x="1396" y="7"/>
                    <a:pt x="1330" y="1"/>
                    <a:pt x="1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4853280" y="3058317"/>
              <a:ext cx="33236" cy="52309"/>
            </a:xfrm>
            <a:custGeom>
              <a:avLst/>
              <a:gdLst/>
              <a:ahLst/>
              <a:cxnLst/>
              <a:rect l="l" t="t" r="r" b="b"/>
              <a:pathLst>
                <a:path w="1882" h="2962" extrusionOk="0">
                  <a:moveTo>
                    <a:pt x="915" y="1"/>
                  </a:moveTo>
                  <a:cubicBezTo>
                    <a:pt x="549" y="1"/>
                    <a:pt x="187" y="215"/>
                    <a:pt x="100" y="691"/>
                  </a:cubicBezTo>
                  <a:cubicBezTo>
                    <a:pt x="0" y="1158"/>
                    <a:pt x="100" y="2859"/>
                    <a:pt x="567" y="2960"/>
                  </a:cubicBezTo>
                  <a:cubicBezTo>
                    <a:pt x="576" y="2961"/>
                    <a:pt x="586" y="2962"/>
                    <a:pt x="595" y="2962"/>
                  </a:cubicBezTo>
                  <a:cubicBezTo>
                    <a:pt x="1030" y="2962"/>
                    <a:pt x="1703" y="1449"/>
                    <a:pt x="1768" y="991"/>
                  </a:cubicBezTo>
                  <a:cubicBezTo>
                    <a:pt x="1882" y="367"/>
                    <a:pt x="1395" y="1"/>
                    <a:pt x="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4843019" y="3090511"/>
              <a:ext cx="33254" cy="52309"/>
            </a:xfrm>
            <a:custGeom>
              <a:avLst/>
              <a:gdLst/>
              <a:ahLst/>
              <a:cxnLst/>
              <a:rect l="l" t="t" r="r" b="b"/>
              <a:pathLst>
                <a:path w="1883" h="2962" extrusionOk="0">
                  <a:moveTo>
                    <a:pt x="1319" y="0"/>
                  </a:moveTo>
                  <a:cubicBezTo>
                    <a:pt x="854" y="0"/>
                    <a:pt x="212" y="1513"/>
                    <a:pt x="114" y="1970"/>
                  </a:cubicBezTo>
                  <a:cubicBezTo>
                    <a:pt x="1" y="2595"/>
                    <a:pt x="488" y="2961"/>
                    <a:pt x="967" y="2961"/>
                  </a:cubicBezTo>
                  <a:cubicBezTo>
                    <a:pt x="1334" y="2961"/>
                    <a:pt x="1696" y="2747"/>
                    <a:pt x="1782" y="2271"/>
                  </a:cubicBezTo>
                  <a:cubicBezTo>
                    <a:pt x="1882" y="1804"/>
                    <a:pt x="1782" y="102"/>
                    <a:pt x="1349" y="2"/>
                  </a:cubicBezTo>
                  <a:cubicBezTo>
                    <a:pt x="1339" y="1"/>
                    <a:pt x="1329" y="0"/>
                    <a:pt x="1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4853280" y="3090157"/>
              <a:ext cx="60150" cy="30146"/>
            </a:xfrm>
            <a:custGeom>
              <a:avLst/>
              <a:gdLst/>
              <a:ahLst/>
              <a:cxnLst/>
              <a:rect l="l" t="t" r="r" b="b"/>
              <a:pathLst>
                <a:path w="3406" h="1707" extrusionOk="0">
                  <a:moveTo>
                    <a:pt x="1925" y="0"/>
                  </a:moveTo>
                  <a:cubicBezTo>
                    <a:pt x="1255" y="0"/>
                    <a:pt x="153" y="119"/>
                    <a:pt x="100" y="489"/>
                  </a:cubicBezTo>
                  <a:cubicBezTo>
                    <a:pt x="0" y="956"/>
                    <a:pt x="1568" y="1624"/>
                    <a:pt x="2035" y="1690"/>
                  </a:cubicBezTo>
                  <a:cubicBezTo>
                    <a:pt x="2099" y="1702"/>
                    <a:pt x="2160" y="1707"/>
                    <a:pt x="2219" y="1707"/>
                  </a:cubicBezTo>
                  <a:cubicBezTo>
                    <a:pt x="3199" y="1707"/>
                    <a:pt x="3406" y="211"/>
                    <a:pt x="2335" y="22"/>
                  </a:cubicBezTo>
                  <a:cubicBezTo>
                    <a:pt x="2246" y="9"/>
                    <a:pt x="2100" y="0"/>
                    <a:pt x="1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4816247" y="3080533"/>
              <a:ext cx="60026" cy="30446"/>
            </a:xfrm>
            <a:custGeom>
              <a:avLst/>
              <a:gdLst/>
              <a:ahLst/>
              <a:cxnLst/>
              <a:rect l="l" t="t" r="r" b="b"/>
              <a:pathLst>
                <a:path w="3399" h="1724" extrusionOk="0">
                  <a:moveTo>
                    <a:pt x="1364" y="0"/>
                  </a:moveTo>
                  <a:lnTo>
                    <a:pt x="1364" y="34"/>
                  </a:lnTo>
                  <a:cubicBezTo>
                    <a:pt x="1290" y="18"/>
                    <a:pt x="1219" y="11"/>
                    <a:pt x="1153" y="11"/>
                  </a:cubicBezTo>
                  <a:cubicBezTo>
                    <a:pt x="196" y="11"/>
                    <a:pt x="1" y="1483"/>
                    <a:pt x="1030" y="1702"/>
                  </a:cubicBezTo>
                  <a:cubicBezTo>
                    <a:pt x="1127" y="1715"/>
                    <a:pt x="1278" y="1723"/>
                    <a:pt x="1457" y="1723"/>
                  </a:cubicBezTo>
                  <a:cubicBezTo>
                    <a:pt x="2144" y="1723"/>
                    <a:pt x="3245" y="1605"/>
                    <a:pt x="3298" y="1235"/>
                  </a:cubicBezTo>
                  <a:cubicBezTo>
                    <a:pt x="3398" y="768"/>
                    <a:pt x="1831" y="100"/>
                    <a:pt x="1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841501" y="3082705"/>
              <a:ext cx="42878" cy="35832"/>
            </a:xfrm>
            <a:custGeom>
              <a:avLst/>
              <a:gdLst/>
              <a:ahLst/>
              <a:cxnLst/>
              <a:rect l="l" t="t" r="r" b="b"/>
              <a:pathLst>
                <a:path w="2428" h="2029" extrusionOk="0">
                  <a:moveTo>
                    <a:pt x="1299" y="1"/>
                  </a:moveTo>
                  <a:cubicBezTo>
                    <a:pt x="1109" y="1"/>
                    <a:pt x="913" y="55"/>
                    <a:pt x="734" y="178"/>
                  </a:cubicBezTo>
                  <a:cubicBezTo>
                    <a:pt x="0" y="678"/>
                    <a:pt x="267" y="1845"/>
                    <a:pt x="1134" y="2012"/>
                  </a:cubicBezTo>
                  <a:cubicBezTo>
                    <a:pt x="1197" y="2023"/>
                    <a:pt x="1259" y="2029"/>
                    <a:pt x="1320" y="2029"/>
                  </a:cubicBezTo>
                  <a:cubicBezTo>
                    <a:pt x="1807" y="2029"/>
                    <a:pt x="2213" y="1683"/>
                    <a:pt x="2302" y="1178"/>
                  </a:cubicBezTo>
                  <a:cubicBezTo>
                    <a:pt x="2428" y="523"/>
                    <a:pt x="1887" y="1"/>
                    <a:pt x="1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5017038" y="3241872"/>
              <a:ext cx="32671" cy="52009"/>
            </a:xfrm>
            <a:custGeom>
              <a:avLst/>
              <a:gdLst/>
              <a:ahLst/>
              <a:cxnLst/>
              <a:rect l="l" t="t" r="r" b="b"/>
              <a:pathLst>
                <a:path w="1850" h="2945" extrusionOk="0">
                  <a:moveTo>
                    <a:pt x="876" y="0"/>
                  </a:moveTo>
                  <a:cubicBezTo>
                    <a:pt x="512" y="0"/>
                    <a:pt x="154" y="216"/>
                    <a:pt x="67" y="705"/>
                  </a:cubicBezTo>
                  <a:cubicBezTo>
                    <a:pt x="1" y="1172"/>
                    <a:pt x="67" y="2873"/>
                    <a:pt x="534" y="2940"/>
                  </a:cubicBezTo>
                  <a:cubicBezTo>
                    <a:pt x="549" y="2943"/>
                    <a:pt x="563" y="2944"/>
                    <a:pt x="578" y="2944"/>
                  </a:cubicBezTo>
                  <a:cubicBezTo>
                    <a:pt x="1042" y="2944"/>
                    <a:pt x="1671" y="1458"/>
                    <a:pt x="1735" y="1005"/>
                  </a:cubicBezTo>
                  <a:cubicBezTo>
                    <a:pt x="1849" y="378"/>
                    <a:pt x="1358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5006195" y="3274260"/>
              <a:ext cx="33254" cy="52309"/>
            </a:xfrm>
            <a:custGeom>
              <a:avLst/>
              <a:gdLst/>
              <a:ahLst/>
              <a:cxnLst/>
              <a:rect l="l" t="t" r="r" b="b"/>
              <a:pathLst>
                <a:path w="1883" h="2962" extrusionOk="0">
                  <a:moveTo>
                    <a:pt x="1306" y="0"/>
                  </a:moveTo>
                  <a:cubicBezTo>
                    <a:pt x="842" y="0"/>
                    <a:pt x="211" y="1519"/>
                    <a:pt x="114" y="1940"/>
                  </a:cubicBezTo>
                  <a:cubicBezTo>
                    <a:pt x="0" y="2586"/>
                    <a:pt x="493" y="2961"/>
                    <a:pt x="974" y="2961"/>
                  </a:cubicBezTo>
                  <a:cubicBezTo>
                    <a:pt x="1338" y="2961"/>
                    <a:pt x="1696" y="2747"/>
                    <a:pt x="1782" y="2273"/>
                  </a:cubicBezTo>
                  <a:cubicBezTo>
                    <a:pt x="1882" y="1806"/>
                    <a:pt x="1816" y="72"/>
                    <a:pt x="1349" y="5"/>
                  </a:cubicBezTo>
                  <a:cubicBezTo>
                    <a:pt x="1334" y="2"/>
                    <a:pt x="1320" y="0"/>
                    <a:pt x="1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5017038" y="3273942"/>
              <a:ext cx="59603" cy="30163"/>
            </a:xfrm>
            <a:custGeom>
              <a:avLst/>
              <a:gdLst/>
              <a:ahLst/>
              <a:cxnLst/>
              <a:rect l="l" t="t" r="r" b="b"/>
              <a:pathLst>
                <a:path w="3375" h="1708" extrusionOk="0">
                  <a:moveTo>
                    <a:pt x="1912" y="1"/>
                  </a:moveTo>
                  <a:cubicBezTo>
                    <a:pt x="1233" y="1"/>
                    <a:pt x="147" y="120"/>
                    <a:pt x="67" y="490"/>
                  </a:cubicBezTo>
                  <a:cubicBezTo>
                    <a:pt x="1" y="957"/>
                    <a:pt x="1568" y="1624"/>
                    <a:pt x="2035" y="1691"/>
                  </a:cubicBezTo>
                  <a:cubicBezTo>
                    <a:pt x="2098" y="1702"/>
                    <a:pt x="2157" y="1707"/>
                    <a:pt x="2214" y="1707"/>
                  </a:cubicBezTo>
                  <a:cubicBezTo>
                    <a:pt x="3166" y="1707"/>
                    <a:pt x="3374" y="212"/>
                    <a:pt x="2336" y="23"/>
                  </a:cubicBezTo>
                  <a:cubicBezTo>
                    <a:pt x="2239" y="9"/>
                    <a:pt x="2089" y="1"/>
                    <a:pt x="19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4979847" y="3264035"/>
              <a:ext cx="59603" cy="30464"/>
            </a:xfrm>
            <a:custGeom>
              <a:avLst/>
              <a:gdLst/>
              <a:ahLst/>
              <a:cxnLst/>
              <a:rect l="l" t="t" r="r" b="b"/>
              <a:pathLst>
                <a:path w="3375" h="1725" extrusionOk="0">
                  <a:moveTo>
                    <a:pt x="1161" y="0"/>
                  </a:moveTo>
                  <a:cubicBezTo>
                    <a:pt x="209" y="0"/>
                    <a:pt x="1" y="1496"/>
                    <a:pt x="1039" y="1685"/>
                  </a:cubicBezTo>
                  <a:cubicBezTo>
                    <a:pt x="1158" y="1710"/>
                    <a:pt x="1357" y="1725"/>
                    <a:pt x="1589" y="1725"/>
                  </a:cubicBezTo>
                  <a:cubicBezTo>
                    <a:pt x="2269" y="1725"/>
                    <a:pt x="3233" y="1599"/>
                    <a:pt x="3308" y="1251"/>
                  </a:cubicBezTo>
                  <a:cubicBezTo>
                    <a:pt x="3374" y="784"/>
                    <a:pt x="1806" y="117"/>
                    <a:pt x="1339" y="17"/>
                  </a:cubicBezTo>
                  <a:cubicBezTo>
                    <a:pt x="1277" y="5"/>
                    <a:pt x="1218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5005330" y="3266348"/>
              <a:ext cx="41766" cy="35550"/>
            </a:xfrm>
            <a:custGeom>
              <a:avLst/>
              <a:gdLst/>
              <a:ahLst/>
              <a:cxnLst/>
              <a:rect l="l" t="t" r="r" b="b"/>
              <a:pathLst>
                <a:path w="2365" h="2013" extrusionOk="0">
                  <a:moveTo>
                    <a:pt x="1274" y="1"/>
                  </a:moveTo>
                  <a:cubicBezTo>
                    <a:pt x="508" y="1"/>
                    <a:pt x="1" y="908"/>
                    <a:pt x="464" y="1587"/>
                  </a:cubicBezTo>
                  <a:cubicBezTo>
                    <a:pt x="663" y="1879"/>
                    <a:pt x="968" y="2013"/>
                    <a:pt x="1274" y="2013"/>
                  </a:cubicBezTo>
                  <a:cubicBezTo>
                    <a:pt x="1735" y="2013"/>
                    <a:pt x="2198" y="1708"/>
                    <a:pt x="2298" y="1187"/>
                  </a:cubicBezTo>
                  <a:cubicBezTo>
                    <a:pt x="2365" y="653"/>
                    <a:pt x="2031" y="119"/>
                    <a:pt x="1464" y="19"/>
                  </a:cubicBezTo>
                  <a:cubicBezTo>
                    <a:pt x="1399" y="7"/>
                    <a:pt x="1336" y="1"/>
                    <a:pt x="1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3709285" y="2325334"/>
              <a:ext cx="91338" cy="49837"/>
            </a:xfrm>
            <a:custGeom>
              <a:avLst/>
              <a:gdLst/>
              <a:ahLst/>
              <a:cxnLst/>
              <a:rect l="l" t="t" r="r" b="b"/>
              <a:pathLst>
                <a:path w="5172" h="28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08" y="2821"/>
                    <a:pt x="4360" y="2821"/>
                  </a:cubicBezTo>
                  <a:cubicBezTo>
                    <a:pt x="4616" y="2821"/>
                    <a:pt x="4887" y="2805"/>
                    <a:pt x="5171" y="2769"/>
                  </a:cubicBezTo>
                  <a:cubicBezTo>
                    <a:pt x="5171" y="2769"/>
                    <a:pt x="4337" y="701"/>
                    <a:pt x="2536" y="534"/>
                  </a:cubicBezTo>
                  <a:cubicBezTo>
                    <a:pt x="1669" y="501"/>
                    <a:pt x="801" y="3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3790590" y="2266422"/>
              <a:ext cx="112530" cy="144936"/>
            </a:xfrm>
            <a:custGeom>
              <a:avLst/>
              <a:gdLst/>
              <a:ahLst/>
              <a:cxnLst/>
              <a:rect l="l" t="t" r="r" b="b"/>
              <a:pathLst>
                <a:path w="6372" h="8207" extrusionOk="0">
                  <a:moveTo>
                    <a:pt x="4904" y="1"/>
                  </a:moveTo>
                  <a:cubicBezTo>
                    <a:pt x="4904" y="1"/>
                    <a:pt x="4303" y="1168"/>
                    <a:pt x="2135" y="2969"/>
                  </a:cubicBezTo>
                  <a:cubicBezTo>
                    <a:pt x="0" y="4771"/>
                    <a:pt x="801" y="8207"/>
                    <a:pt x="801" y="8207"/>
                  </a:cubicBezTo>
                  <a:cubicBezTo>
                    <a:pt x="6371" y="5238"/>
                    <a:pt x="4904" y="1"/>
                    <a:pt x="4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3670416" y="2435495"/>
              <a:ext cx="149633" cy="65748"/>
            </a:xfrm>
            <a:custGeom>
              <a:avLst/>
              <a:gdLst/>
              <a:ahLst/>
              <a:cxnLst/>
              <a:rect l="l" t="t" r="r" b="b"/>
              <a:pathLst>
                <a:path w="8473" h="3723" extrusionOk="0">
                  <a:moveTo>
                    <a:pt x="0" y="0"/>
                  </a:moveTo>
                  <a:cubicBezTo>
                    <a:pt x="0" y="0"/>
                    <a:pt x="1785" y="3722"/>
                    <a:pt x="6335" y="3722"/>
                  </a:cubicBezTo>
                  <a:cubicBezTo>
                    <a:pt x="6989" y="3722"/>
                    <a:pt x="7701" y="3645"/>
                    <a:pt x="8473" y="3469"/>
                  </a:cubicBezTo>
                  <a:cubicBezTo>
                    <a:pt x="8473" y="3469"/>
                    <a:pt x="6840" y="399"/>
                    <a:pt x="4091" y="399"/>
                  </a:cubicBezTo>
                  <a:cubicBezTo>
                    <a:pt x="4062" y="399"/>
                    <a:pt x="4033" y="400"/>
                    <a:pt x="4003" y="400"/>
                  </a:cubicBezTo>
                  <a:cubicBezTo>
                    <a:pt x="3819" y="405"/>
                    <a:pt x="3641" y="407"/>
                    <a:pt x="3470" y="407"/>
                  </a:cubicBezTo>
                  <a:cubicBezTo>
                    <a:pt x="1076" y="40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3821812" y="2414869"/>
              <a:ext cx="119594" cy="109598"/>
            </a:xfrm>
            <a:custGeom>
              <a:avLst/>
              <a:gdLst/>
              <a:ahLst/>
              <a:cxnLst/>
              <a:rect l="l" t="t" r="r" b="b"/>
              <a:pathLst>
                <a:path w="6772" h="6206" extrusionOk="0">
                  <a:moveTo>
                    <a:pt x="6772" y="1"/>
                  </a:moveTo>
                  <a:cubicBezTo>
                    <a:pt x="6771" y="1"/>
                    <a:pt x="5771" y="868"/>
                    <a:pt x="3136" y="1769"/>
                  </a:cubicBezTo>
                  <a:cubicBezTo>
                    <a:pt x="467" y="2703"/>
                    <a:pt x="0" y="6205"/>
                    <a:pt x="0" y="6205"/>
                  </a:cubicBezTo>
                  <a:cubicBezTo>
                    <a:pt x="6271" y="5405"/>
                    <a:pt x="6772" y="1"/>
                    <a:pt x="6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3779976" y="2287048"/>
              <a:ext cx="41854" cy="235655"/>
            </a:xfrm>
            <a:custGeom>
              <a:avLst/>
              <a:gdLst/>
              <a:ahLst/>
              <a:cxnLst/>
              <a:rect l="l" t="t" r="r" b="b"/>
              <a:pathLst>
                <a:path w="2370" h="13344" fill="none" extrusionOk="0">
                  <a:moveTo>
                    <a:pt x="1" y="0"/>
                  </a:moveTo>
                  <a:cubicBezTo>
                    <a:pt x="1101" y="4370"/>
                    <a:pt x="1902" y="8840"/>
                    <a:pt x="2369" y="1334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3703987" y="2353608"/>
              <a:ext cx="110764" cy="110764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1" y="1602"/>
                  </a:moveTo>
                  <a:cubicBezTo>
                    <a:pt x="1" y="1602"/>
                    <a:pt x="4337" y="1"/>
                    <a:pt x="6272" y="62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3818263" y="2343012"/>
              <a:ext cx="75426" cy="149050"/>
            </a:xfrm>
            <a:custGeom>
              <a:avLst/>
              <a:gdLst/>
              <a:ahLst/>
              <a:cxnLst/>
              <a:rect l="l" t="t" r="r" b="b"/>
              <a:pathLst>
                <a:path w="4271" h="8440" fill="none" extrusionOk="0">
                  <a:moveTo>
                    <a:pt x="4271" y="0"/>
                  </a:moveTo>
                  <a:cubicBezTo>
                    <a:pt x="4271" y="0"/>
                    <a:pt x="201" y="2135"/>
                    <a:pt x="1" y="843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3878041" y="2284099"/>
              <a:ext cx="29192" cy="50084"/>
            </a:xfrm>
            <a:custGeom>
              <a:avLst/>
              <a:gdLst/>
              <a:ahLst/>
              <a:cxnLst/>
              <a:rect l="l" t="t" r="r" b="b"/>
              <a:pathLst>
                <a:path w="1653" h="2836" extrusionOk="0">
                  <a:moveTo>
                    <a:pt x="841" y="0"/>
                  </a:moveTo>
                  <a:cubicBezTo>
                    <a:pt x="422" y="0"/>
                    <a:pt x="1" y="292"/>
                    <a:pt x="52" y="868"/>
                  </a:cubicBezTo>
                  <a:cubicBezTo>
                    <a:pt x="52" y="1301"/>
                    <a:pt x="452" y="2836"/>
                    <a:pt x="886" y="2836"/>
                  </a:cubicBezTo>
                  <a:cubicBezTo>
                    <a:pt x="1319" y="2836"/>
                    <a:pt x="1619" y="1235"/>
                    <a:pt x="1619" y="834"/>
                  </a:cubicBezTo>
                  <a:cubicBezTo>
                    <a:pt x="1652" y="276"/>
                    <a:pt x="1248" y="0"/>
                    <a:pt x="8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880707" y="2351259"/>
              <a:ext cx="27709" cy="48459"/>
            </a:xfrm>
            <a:custGeom>
              <a:avLst/>
              <a:gdLst/>
              <a:ahLst/>
              <a:cxnLst/>
              <a:rect l="l" t="t" r="r" b="b"/>
              <a:pathLst>
                <a:path w="1569" h="2744" extrusionOk="0">
                  <a:moveTo>
                    <a:pt x="735" y="0"/>
                  </a:moveTo>
                  <a:cubicBezTo>
                    <a:pt x="301" y="33"/>
                    <a:pt x="1" y="1601"/>
                    <a:pt x="1" y="2035"/>
                  </a:cubicBezTo>
                  <a:cubicBezTo>
                    <a:pt x="34" y="2510"/>
                    <a:pt x="405" y="2744"/>
                    <a:pt x="778" y="2744"/>
                  </a:cubicBezTo>
                  <a:cubicBezTo>
                    <a:pt x="1164" y="2744"/>
                    <a:pt x="1552" y="2494"/>
                    <a:pt x="1569" y="2002"/>
                  </a:cubicBezTo>
                  <a:cubicBezTo>
                    <a:pt x="1569" y="1568"/>
                    <a:pt x="1168" y="0"/>
                    <a:pt x="7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3901917" y="2328266"/>
              <a:ext cx="54605" cy="27709"/>
            </a:xfrm>
            <a:custGeom>
              <a:avLst/>
              <a:gdLst/>
              <a:ahLst/>
              <a:cxnLst/>
              <a:rect l="l" t="t" r="r" b="b"/>
              <a:pathLst>
                <a:path w="3092" h="1569" extrusionOk="0">
                  <a:moveTo>
                    <a:pt x="2035" y="1"/>
                  </a:moveTo>
                  <a:cubicBezTo>
                    <a:pt x="2024" y="1"/>
                    <a:pt x="2013" y="1"/>
                    <a:pt x="2002" y="1"/>
                  </a:cubicBezTo>
                  <a:cubicBezTo>
                    <a:pt x="1568" y="1"/>
                    <a:pt x="1" y="368"/>
                    <a:pt x="34" y="835"/>
                  </a:cubicBezTo>
                  <a:cubicBezTo>
                    <a:pt x="34" y="1269"/>
                    <a:pt x="1602" y="1569"/>
                    <a:pt x="2035" y="1569"/>
                  </a:cubicBezTo>
                  <a:cubicBezTo>
                    <a:pt x="3092" y="1536"/>
                    <a:pt x="3070" y="1"/>
                    <a:pt x="2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3831225" y="2329449"/>
              <a:ext cx="54216" cy="28309"/>
            </a:xfrm>
            <a:custGeom>
              <a:avLst/>
              <a:gdLst/>
              <a:ahLst/>
              <a:cxnLst/>
              <a:rect l="l" t="t" r="r" b="b"/>
              <a:pathLst>
                <a:path w="3070" h="1603" extrusionOk="0">
                  <a:moveTo>
                    <a:pt x="1035" y="1"/>
                  </a:moveTo>
                  <a:lnTo>
                    <a:pt x="1035" y="34"/>
                  </a:lnTo>
                  <a:cubicBezTo>
                    <a:pt x="11" y="34"/>
                    <a:pt x="1" y="1603"/>
                    <a:pt x="1035" y="1603"/>
                  </a:cubicBezTo>
                  <a:cubicBezTo>
                    <a:pt x="1046" y="1603"/>
                    <a:pt x="1057" y="1602"/>
                    <a:pt x="1068" y="1602"/>
                  </a:cubicBezTo>
                  <a:cubicBezTo>
                    <a:pt x="1502" y="1602"/>
                    <a:pt x="3070" y="1202"/>
                    <a:pt x="3036" y="768"/>
                  </a:cubicBezTo>
                  <a:cubicBezTo>
                    <a:pt x="3036" y="334"/>
                    <a:pt x="1468" y="1"/>
                    <a:pt x="1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3894252" y="2297185"/>
              <a:ext cx="49942" cy="40459"/>
            </a:xfrm>
            <a:custGeom>
              <a:avLst/>
              <a:gdLst/>
              <a:ahLst/>
              <a:cxnLst/>
              <a:rect l="l" t="t" r="r" b="b"/>
              <a:pathLst>
                <a:path w="2828" h="2291" extrusionOk="0">
                  <a:moveTo>
                    <a:pt x="1699" y="0"/>
                  </a:moveTo>
                  <a:cubicBezTo>
                    <a:pt x="1509" y="0"/>
                    <a:pt x="1311" y="77"/>
                    <a:pt x="1135" y="260"/>
                  </a:cubicBezTo>
                  <a:cubicBezTo>
                    <a:pt x="835" y="560"/>
                    <a:pt x="1" y="1928"/>
                    <a:pt x="301" y="2228"/>
                  </a:cubicBezTo>
                  <a:cubicBezTo>
                    <a:pt x="349" y="2271"/>
                    <a:pt x="418" y="2290"/>
                    <a:pt x="501" y="2290"/>
                  </a:cubicBezTo>
                  <a:cubicBezTo>
                    <a:pt x="997" y="2290"/>
                    <a:pt x="2012" y="1618"/>
                    <a:pt x="2269" y="1361"/>
                  </a:cubicBezTo>
                  <a:cubicBezTo>
                    <a:pt x="2828" y="777"/>
                    <a:pt x="2304" y="0"/>
                    <a:pt x="16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3843163" y="2347798"/>
              <a:ext cx="49942" cy="41060"/>
            </a:xfrm>
            <a:custGeom>
              <a:avLst/>
              <a:gdLst/>
              <a:ahLst/>
              <a:cxnLst/>
              <a:rect l="l" t="t" r="r" b="b"/>
              <a:pathLst>
                <a:path w="2828" h="2325" extrusionOk="0">
                  <a:moveTo>
                    <a:pt x="2338" y="1"/>
                  </a:moveTo>
                  <a:cubicBezTo>
                    <a:pt x="1856" y="1"/>
                    <a:pt x="816" y="678"/>
                    <a:pt x="559" y="963"/>
                  </a:cubicBezTo>
                  <a:cubicBezTo>
                    <a:pt x="1" y="1547"/>
                    <a:pt x="524" y="2324"/>
                    <a:pt x="1129" y="2324"/>
                  </a:cubicBezTo>
                  <a:cubicBezTo>
                    <a:pt x="1319" y="2324"/>
                    <a:pt x="1518" y="2247"/>
                    <a:pt x="1693" y="2064"/>
                  </a:cubicBezTo>
                  <a:cubicBezTo>
                    <a:pt x="2027" y="1731"/>
                    <a:pt x="2827" y="363"/>
                    <a:pt x="2527" y="63"/>
                  </a:cubicBezTo>
                  <a:cubicBezTo>
                    <a:pt x="2484" y="20"/>
                    <a:pt x="2419" y="1"/>
                    <a:pt x="23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3894853" y="2347533"/>
              <a:ext cx="51761" cy="41060"/>
            </a:xfrm>
            <a:custGeom>
              <a:avLst/>
              <a:gdLst/>
              <a:ahLst/>
              <a:cxnLst/>
              <a:rect l="l" t="t" r="r" b="b"/>
              <a:pathLst>
                <a:path w="2931" h="2325" extrusionOk="0">
                  <a:moveTo>
                    <a:pt x="520" y="0"/>
                  </a:moveTo>
                  <a:cubicBezTo>
                    <a:pt x="425" y="0"/>
                    <a:pt x="349" y="24"/>
                    <a:pt x="301" y="78"/>
                  </a:cubicBezTo>
                  <a:cubicBezTo>
                    <a:pt x="0" y="378"/>
                    <a:pt x="868" y="1746"/>
                    <a:pt x="1168" y="2046"/>
                  </a:cubicBezTo>
                  <a:cubicBezTo>
                    <a:pt x="1349" y="2243"/>
                    <a:pt x="1555" y="2324"/>
                    <a:pt x="1751" y="2324"/>
                  </a:cubicBezTo>
                  <a:cubicBezTo>
                    <a:pt x="2387" y="2324"/>
                    <a:pt x="2931" y="1472"/>
                    <a:pt x="2269" y="912"/>
                  </a:cubicBezTo>
                  <a:cubicBezTo>
                    <a:pt x="2017" y="632"/>
                    <a:pt x="1015" y="0"/>
                    <a:pt x="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3841980" y="2298156"/>
              <a:ext cx="51126" cy="40106"/>
            </a:xfrm>
            <a:custGeom>
              <a:avLst/>
              <a:gdLst/>
              <a:ahLst/>
              <a:cxnLst/>
              <a:rect l="l" t="t" r="r" b="b"/>
              <a:pathLst>
                <a:path w="2895" h="2271" extrusionOk="0">
                  <a:moveTo>
                    <a:pt x="1143" y="1"/>
                  </a:moveTo>
                  <a:cubicBezTo>
                    <a:pt x="521" y="1"/>
                    <a:pt x="0" y="806"/>
                    <a:pt x="593" y="1373"/>
                  </a:cubicBezTo>
                  <a:cubicBezTo>
                    <a:pt x="877" y="1628"/>
                    <a:pt x="1886" y="2271"/>
                    <a:pt x="2386" y="2271"/>
                  </a:cubicBezTo>
                  <a:cubicBezTo>
                    <a:pt x="2473" y="2271"/>
                    <a:pt x="2544" y="2251"/>
                    <a:pt x="2594" y="2207"/>
                  </a:cubicBezTo>
                  <a:cubicBezTo>
                    <a:pt x="2894" y="1873"/>
                    <a:pt x="1994" y="539"/>
                    <a:pt x="1693" y="238"/>
                  </a:cubicBezTo>
                  <a:cubicBezTo>
                    <a:pt x="1518" y="71"/>
                    <a:pt x="1326" y="1"/>
                    <a:pt x="1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3871295" y="2326482"/>
              <a:ext cx="39293" cy="33113"/>
            </a:xfrm>
            <a:custGeom>
              <a:avLst/>
              <a:gdLst/>
              <a:ahLst/>
              <a:cxnLst/>
              <a:rect l="l" t="t" r="r" b="b"/>
              <a:pathLst>
                <a:path w="2225" h="1875" extrusionOk="0">
                  <a:moveTo>
                    <a:pt x="1292" y="0"/>
                  </a:moveTo>
                  <a:cubicBezTo>
                    <a:pt x="1273" y="0"/>
                    <a:pt x="1254" y="1"/>
                    <a:pt x="1234" y="2"/>
                  </a:cubicBezTo>
                  <a:cubicBezTo>
                    <a:pt x="400" y="2"/>
                    <a:pt x="0" y="1036"/>
                    <a:pt x="600" y="1603"/>
                  </a:cubicBezTo>
                  <a:cubicBezTo>
                    <a:pt x="799" y="1791"/>
                    <a:pt x="1034" y="1875"/>
                    <a:pt x="1262" y="1875"/>
                  </a:cubicBezTo>
                  <a:cubicBezTo>
                    <a:pt x="1760" y="1875"/>
                    <a:pt x="2224" y="1475"/>
                    <a:pt x="2202" y="903"/>
                  </a:cubicBezTo>
                  <a:cubicBezTo>
                    <a:pt x="2202" y="421"/>
                    <a:pt x="1799" y="0"/>
                    <a:pt x="1292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3764666" y="2204560"/>
              <a:ext cx="28291" cy="48335"/>
            </a:xfrm>
            <a:custGeom>
              <a:avLst/>
              <a:gdLst/>
              <a:ahLst/>
              <a:cxnLst/>
              <a:rect l="l" t="t" r="r" b="b"/>
              <a:pathLst>
                <a:path w="1602" h="2737" extrusionOk="0">
                  <a:moveTo>
                    <a:pt x="791" y="1"/>
                  </a:moveTo>
                  <a:cubicBezTo>
                    <a:pt x="405" y="1"/>
                    <a:pt x="17" y="260"/>
                    <a:pt x="0" y="768"/>
                  </a:cubicBezTo>
                  <a:cubicBezTo>
                    <a:pt x="0" y="1197"/>
                    <a:pt x="392" y="2737"/>
                    <a:pt x="821" y="2737"/>
                  </a:cubicBezTo>
                  <a:cubicBezTo>
                    <a:pt x="825" y="2737"/>
                    <a:pt x="830" y="2737"/>
                    <a:pt x="834" y="2736"/>
                  </a:cubicBezTo>
                  <a:cubicBezTo>
                    <a:pt x="1268" y="2736"/>
                    <a:pt x="1602" y="1169"/>
                    <a:pt x="1602" y="735"/>
                  </a:cubicBezTo>
                  <a:lnTo>
                    <a:pt x="1568" y="735"/>
                  </a:lnTo>
                  <a:cubicBezTo>
                    <a:pt x="1535" y="243"/>
                    <a:pt x="1164" y="1"/>
                    <a:pt x="7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3766432" y="2270536"/>
              <a:ext cx="27709" cy="48106"/>
            </a:xfrm>
            <a:custGeom>
              <a:avLst/>
              <a:gdLst/>
              <a:ahLst/>
              <a:cxnLst/>
              <a:rect l="l" t="t" r="r" b="b"/>
              <a:pathLst>
                <a:path w="1569" h="2724" extrusionOk="0">
                  <a:moveTo>
                    <a:pt x="748" y="1"/>
                  </a:moveTo>
                  <a:cubicBezTo>
                    <a:pt x="743" y="1"/>
                    <a:pt x="739" y="1"/>
                    <a:pt x="734" y="1"/>
                  </a:cubicBezTo>
                  <a:cubicBezTo>
                    <a:pt x="301" y="1"/>
                    <a:pt x="0" y="1569"/>
                    <a:pt x="0" y="2003"/>
                  </a:cubicBezTo>
                  <a:cubicBezTo>
                    <a:pt x="34" y="2482"/>
                    <a:pt x="411" y="2724"/>
                    <a:pt x="787" y="2724"/>
                  </a:cubicBezTo>
                  <a:cubicBezTo>
                    <a:pt x="1170" y="2724"/>
                    <a:pt x="1551" y="2474"/>
                    <a:pt x="1568" y="1969"/>
                  </a:cubicBezTo>
                  <a:cubicBezTo>
                    <a:pt x="1568" y="1540"/>
                    <a:pt x="1176" y="1"/>
                    <a:pt x="7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3787641" y="2246978"/>
              <a:ext cx="53033" cy="27709"/>
            </a:xfrm>
            <a:custGeom>
              <a:avLst/>
              <a:gdLst/>
              <a:ahLst/>
              <a:cxnLst/>
              <a:rect l="l" t="t" r="r" b="b"/>
              <a:pathLst>
                <a:path w="3003" h="1569" extrusionOk="0">
                  <a:moveTo>
                    <a:pt x="2002" y="1"/>
                  </a:moveTo>
                  <a:cubicBezTo>
                    <a:pt x="1568" y="1"/>
                    <a:pt x="0" y="401"/>
                    <a:pt x="34" y="835"/>
                  </a:cubicBezTo>
                  <a:cubicBezTo>
                    <a:pt x="34" y="1268"/>
                    <a:pt x="1601" y="1569"/>
                    <a:pt x="2035" y="1569"/>
                  </a:cubicBezTo>
                  <a:cubicBezTo>
                    <a:pt x="3002" y="1502"/>
                    <a:pt x="3002" y="34"/>
                    <a:pt x="2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3715748" y="2248727"/>
              <a:ext cx="55417" cy="27797"/>
            </a:xfrm>
            <a:custGeom>
              <a:avLst/>
              <a:gdLst/>
              <a:ahLst/>
              <a:cxnLst/>
              <a:rect l="l" t="t" r="r" b="b"/>
              <a:pathLst>
                <a:path w="3138" h="1574" extrusionOk="0">
                  <a:moveTo>
                    <a:pt x="1040" y="0"/>
                  </a:moveTo>
                  <a:cubicBezTo>
                    <a:pt x="1" y="0"/>
                    <a:pt x="21" y="1574"/>
                    <a:pt x="1043" y="1574"/>
                  </a:cubicBezTo>
                  <a:cubicBezTo>
                    <a:pt x="1073" y="1574"/>
                    <a:pt x="1104" y="1573"/>
                    <a:pt x="1136" y="1570"/>
                  </a:cubicBezTo>
                  <a:cubicBezTo>
                    <a:pt x="1570" y="1570"/>
                    <a:pt x="3137" y="1203"/>
                    <a:pt x="3137" y="736"/>
                  </a:cubicBezTo>
                  <a:cubicBezTo>
                    <a:pt x="3104" y="302"/>
                    <a:pt x="1536" y="2"/>
                    <a:pt x="1103" y="2"/>
                  </a:cubicBezTo>
                  <a:cubicBezTo>
                    <a:pt x="1081" y="1"/>
                    <a:pt x="1060" y="0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3779976" y="2215138"/>
              <a:ext cx="51620" cy="41395"/>
            </a:xfrm>
            <a:custGeom>
              <a:avLst/>
              <a:gdLst/>
              <a:ahLst/>
              <a:cxnLst/>
              <a:rect l="l" t="t" r="r" b="b"/>
              <a:pathLst>
                <a:path w="2923" h="2344" extrusionOk="0">
                  <a:moveTo>
                    <a:pt x="1735" y="1"/>
                  </a:moveTo>
                  <a:cubicBezTo>
                    <a:pt x="1529" y="1"/>
                    <a:pt x="1316" y="89"/>
                    <a:pt x="1135" y="303"/>
                  </a:cubicBezTo>
                  <a:cubicBezTo>
                    <a:pt x="835" y="603"/>
                    <a:pt x="1" y="1971"/>
                    <a:pt x="301" y="2271"/>
                  </a:cubicBezTo>
                  <a:cubicBezTo>
                    <a:pt x="352" y="2322"/>
                    <a:pt x="426" y="2344"/>
                    <a:pt x="516" y="2344"/>
                  </a:cubicBezTo>
                  <a:cubicBezTo>
                    <a:pt x="1017" y="2344"/>
                    <a:pt x="2014" y="1658"/>
                    <a:pt x="2269" y="1404"/>
                  </a:cubicBezTo>
                  <a:cubicBezTo>
                    <a:pt x="2923" y="825"/>
                    <a:pt x="2364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3728799" y="2266510"/>
              <a:ext cx="50013" cy="40724"/>
            </a:xfrm>
            <a:custGeom>
              <a:avLst/>
              <a:gdLst/>
              <a:ahLst/>
              <a:cxnLst/>
              <a:rect l="l" t="t" r="r" b="b"/>
              <a:pathLst>
                <a:path w="2832" h="2306" extrusionOk="0">
                  <a:moveTo>
                    <a:pt x="2343" y="0"/>
                  </a:moveTo>
                  <a:cubicBezTo>
                    <a:pt x="1861" y="0"/>
                    <a:pt x="821" y="677"/>
                    <a:pt x="564" y="963"/>
                  </a:cubicBezTo>
                  <a:cubicBezTo>
                    <a:pt x="0" y="1526"/>
                    <a:pt x="557" y="2306"/>
                    <a:pt x="1179" y="2306"/>
                  </a:cubicBezTo>
                  <a:cubicBezTo>
                    <a:pt x="1367" y="2306"/>
                    <a:pt x="1561" y="2234"/>
                    <a:pt x="1731" y="2064"/>
                  </a:cubicBezTo>
                  <a:cubicBezTo>
                    <a:pt x="2031" y="1730"/>
                    <a:pt x="2832" y="363"/>
                    <a:pt x="2532" y="62"/>
                  </a:cubicBezTo>
                  <a:cubicBezTo>
                    <a:pt x="2489" y="19"/>
                    <a:pt x="2424" y="0"/>
                    <a:pt x="2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3779976" y="2266439"/>
              <a:ext cx="51126" cy="40124"/>
            </a:xfrm>
            <a:custGeom>
              <a:avLst/>
              <a:gdLst/>
              <a:ahLst/>
              <a:cxnLst/>
              <a:rect l="l" t="t" r="r" b="b"/>
              <a:pathLst>
                <a:path w="2895" h="2272" extrusionOk="0">
                  <a:moveTo>
                    <a:pt x="539" y="0"/>
                  </a:moveTo>
                  <a:cubicBezTo>
                    <a:pt x="451" y="0"/>
                    <a:pt x="380" y="20"/>
                    <a:pt x="334" y="66"/>
                  </a:cubicBezTo>
                  <a:cubicBezTo>
                    <a:pt x="1" y="400"/>
                    <a:pt x="901" y="1734"/>
                    <a:pt x="1202" y="2034"/>
                  </a:cubicBezTo>
                  <a:cubicBezTo>
                    <a:pt x="1376" y="2202"/>
                    <a:pt x="1569" y="2272"/>
                    <a:pt x="1752" y="2272"/>
                  </a:cubicBezTo>
                  <a:cubicBezTo>
                    <a:pt x="2374" y="2272"/>
                    <a:pt x="2895" y="1467"/>
                    <a:pt x="2302" y="900"/>
                  </a:cubicBezTo>
                  <a:cubicBezTo>
                    <a:pt x="2048" y="618"/>
                    <a:pt x="1028" y="0"/>
                    <a:pt x="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3726450" y="2216145"/>
              <a:ext cx="52362" cy="40865"/>
            </a:xfrm>
            <a:custGeom>
              <a:avLst/>
              <a:gdLst/>
              <a:ahLst/>
              <a:cxnLst/>
              <a:rect l="l" t="t" r="r" b="b"/>
              <a:pathLst>
                <a:path w="2965" h="2314" extrusionOk="0">
                  <a:moveTo>
                    <a:pt x="1181" y="1"/>
                  </a:moveTo>
                  <a:cubicBezTo>
                    <a:pt x="545" y="1"/>
                    <a:pt x="1" y="853"/>
                    <a:pt x="663" y="1413"/>
                  </a:cubicBezTo>
                  <a:cubicBezTo>
                    <a:pt x="946" y="1696"/>
                    <a:pt x="1946" y="2313"/>
                    <a:pt x="2448" y="2313"/>
                  </a:cubicBezTo>
                  <a:cubicBezTo>
                    <a:pt x="2539" y="2313"/>
                    <a:pt x="2614" y="2293"/>
                    <a:pt x="2665" y="2247"/>
                  </a:cubicBezTo>
                  <a:cubicBezTo>
                    <a:pt x="2965" y="1914"/>
                    <a:pt x="2064" y="579"/>
                    <a:pt x="1764" y="279"/>
                  </a:cubicBezTo>
                  <a:cubicBezTo>
                    <a:pt x="1583" y="82"/>
                    <a:pt x="1377" y="1"/>
                    <a:pt x="1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3757001" y="2244630"/>
              <a:ext cx="39311" cy="33413"/>
            </a:xfrm>
            <a:custGeom>
              <a:avLst/>
              <a:gdLst/>
              <a:ahLst/>
              <a:cxnLst/>
              <a:rect l="l" t="t" r="r" b="b"/>
              <a:pathLst>
                <a:path w="2226" h="1892" extrusionOk="0">
                  <a:moveTo>
                    <a:pt x="1268" y="0"/>
                  </a:moveTo>
                  <a:cubicBezTo>
                    <a:pt x="401" y="34"/>
                    <a:pt x="1" y="1068"/>
                    <a:pt x="601" y="1635"/>
                  </a:cubicBezTo>
                  <a:cubicBezTo>
                    <a:pt x="799" y="1812"/>
                    <a:pt x="1033" y="1892"/>
                    <a:pt x="1260" y="1892"/>
                  </a:cubicBezTo>
                  <a:cubicBezTo>
                    <a:pt x="1760" y="1892"/>
                    <a:pt x="2225" y="1508"/>
                    <a:pt x="2202" y="934"/>
                  </a:cubicBezTo>
                  <a:cubicBezTo>
                    <a:pt x="2202" y="401"/>
                    <a:pt x="1769" y="0"/>
                    <a:pt x="1268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693391" y="2346968"/>
              <a:ext cx="20044" cy="34931"/>
            </a:xfrm>
            <a:custGeom>
              <a:avLst/>
              <a:gdLst/>
              <a:ahLst/>
              <a:cxnLst/>
              <a:rect l="l" t="t" r="r" b="b"/>
              <a:pathLst>
                <a:path w="1135" h="1978" extrusionOk="0">
                  <a:moveTo>
                    <a:pt x="574" y="1"/>
                  </a:moveTo>
                  <a:cubicBezTo>
                    <a:pt x="297" y="1"/>
                    <a:pt x="17" y="185"/>
                    <a:pt x="0" y="543"/>
                  </a:cubicBezTo>
                  <a:cubicBezTo>
                    <a:pt x="0" y="877"/>
                    <a:pt x="300" y="1978"/>
                    <a:pt x="601" y="1978"/>
                  </a:cubicBezTo>
                  <a:cubicBezTo>
                    <a:pt x="901" y="1944"/>
                    <a:pt x="1134" y="844"/>
                    <a:pt x="1134" y="510"/>
                  </a:cubicBezTo>
                  <a:cubicBezTo>
                    <a:pt x="1102" y="168"/>
                    <a:pt x="839" y="1"/>
                    <a:pt x="5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694557" y="2394242"/>
              <a:ext cx="20062" cy="34349"/>
            </a:xfrm>
            <a:custGeom>
              <a:avLst/>
              <a:gdLst/>
              <a:ahLst/>
              <a:cxnLst/>
              <a:rect l="l" t="t" r="r" b="b"/>
              <a:pathLst>
                <a:path w="1136" h="1945" extrusionOk="0">
                  <a:moveTo>
                    <a:pt x="549" y="0"/>
                  </a:moveTo>
                  <a:cubicBezTo>
                    <a:pt x="544" y="0"/>
                    <a:pt x="539" y="1"/>
                    <a:pt x="535" y="1"/>
                  </a:cubicBezTo>
                  <a:cubicBezTo>
                    <a:pt x="234" y="1"/>
                    <a:pt x="1" y="1102"/>
                    <a:pt x="1" y="1436"/>
                  </a:cubicBezTo>
                  <a:cubicBezTo>
                    <a:pt x="33" y="1777"/>
                    <a:pt x="296" y="1945"/>
                    <a:pt x="561" y="1945"/>
                  </a:cubicBezTo>
                  <a:cubicBezTo>
                    <a:pt x="839" y="1945"/>
                    <a:pt x="1118" y="1761"/>
                    <a:pt x="1135" y="1402"/>
                  </a:cubicBezTo>
                  <a:cubicBezTo>
                    <a:pt x="1135" y="1106"/>
                    <a:pt x="876" y="0"/>
                    <a:pt x="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710468" y="2377166"/>
              <a:ext cx="38305" cy="20044"/>
            </a:xfrm>
            <a:custGeom>
              <a:avLst/>
              <a:gdLst/>
              <a:ahLst/>
              <a:cxnLst/>
              <a:rect l="l" t="t" r="r" b="b"/>
              <a:pathLst>
                <a:path w="2169" h="1135" extrusionOk="0">
                  <a:moveTo>
                    <a:pt x="1402" y="1"/>
                  </a:moveTo>
                  <a:cubicBezTo>
                    <a:pt x="1101" y="1"/>
                    <a:pt x="1" y="301"/>
                    <a:pt x="1" y="601"/>
                  </a:cubicBezTo>
                  <a:cubicBezTo>
                    <a:pt x="1" y="897"/>
                    <a:pt x="1066" y="1127"/>
                    <a:pt x="1418" y="1135"/>
                  </a:cubicBezTo>
                  <a:lnTo>
                    <a:pt x="1418" y="1135"/>
                  </a:lnTo>
                  <a:cubicBezTo>
                    <a:pt x="2169" y="1118"/>
                    <a:pt x="2163" y="1"/>
                    <a:pt x="1402" y="1"/>
                  </a:cubicBezTo>
                  <a:close/>
                  <a:moveTo>
                    <a:pt x="1418" y="1135"/>
                  </a:moveTo>
                  <a:lnTo>
                    <a:pt x="1418" y="1135"/>
                  </a:lnTo>
                  <a:cubicBezTo>
                    <a:pt x="1413" y="1135"/>
                    <a:pt x="1407" y="1135"/>
                    <a:pt x="1402" y="1135"/>
                  </a:cubicBezTo>
                  <a:lnTo>
                    <a:pt x="1435" y="1135"/>
                  </a:lnTo>
                  <a:cubicBezTo>
                    <a:pt x="1430" y="1135"/>
                    <a:pt x="1424" y="1135"/>
                    <a:pt x="1418" y="1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3659802" y="2378349"/>
              <a:ext cx="38322" cy="20044"/>
            </a:xfrm>
            <a:custGeom>
              <a:avLst/>
              <a:gdLst/>
              <a:ahLst/>
              <a:cxnLst/>
              <a:rect l="l" t="t" r="r" b="b"/>
              <a:pathLst>
                <a:path w="2170" h="1135" extrusionOk="0">
                  <a:moveTo>
                    <a:pt x="735" y="1"/>
                  </a:moveTo>
                  <a:cubicBezTo>
                    <a:pt x="1" y="1"/>
                    <a:pt x="1" y="1135"/>
                    <a:pt x="735" y="1135"/>
                  </a:cubicBezTo>
                  <a:cubicBezTo>
                    <a:pt x="1068" y="1135"/>
                    <a:pt x="2169" y="868"/>
                    <a:pt x="2169" y="534"/>
                  </a:cubicBezTo>
                  <a:cubicBezTo>
                    <a:pt x="2169" y="234"/>
                    <a:pt x="1035" y="1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3704570" y="2354897"/>
              <a:ext cx="36044" cy="29457"/>
            </a:xfrm>
            <a:custGeom>
              <a:avLst/>
              <a:gdLst/>
              <a:ahLst/>
              <a:cxnLst/>
              <a:rect l="l" t="t" r="r" b="b"/>
              <a:pathLst>
                <a:path w="2041" h="1668" extrusionOk="0">
                  <a:moveTo>
                    <a:pt x="1217" y="0"/>
                  </a:moveTo>
                  <a:cubicBezTo>
                    <a:pt x="1077" y="0"/>
                    <a:pt x="930" y="57"/>
                    <a:pt x="802" y="194"/>
                  </a:cubicBezTo>
                  <a:cubicBezTo>
                    <a:pt x="568" y="428"/>
                    <a:pt x="1" y="1429"/>
                    <a:pt x="201" y="1629"/>
                  </a:cubicBezTo>
                  <a:cubicBezTo>
                    <a:pt x="232" y="1655"/>
                    <a:pt x="277" y="1667"/>
                    <a:pt x="330" y="1667"/>
                  </a:cubicBezTo>
                  <a:cubicBezTo>
                    <a:pt x="679" y="1667"/>
                    <a:pt x="1429" y="1168"/>
                    <a:pt x="1602" y="995"/>
                  </a:cubicBezTo>
                  <a:lnTo>
                    <a:pt x="1635" y="995"/>
                  </a:lnTo>
                  <a:cubicBezTo>
                    <a:pt x="2040" y="565"/>
                    <a:pt x="1658" y="0"/>
                    <a:pt x="1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3667979" y="2391770"/>
              <a:ext cx="36026" cy="28909"/>
            </a:xfrm>
            <a:custGeom>
              <a:avLst/>
              <a:gdLst/>
              <a:ahLst/>
              <a:cxnLst/>
              <a:rect l="l" t="t" r="r" b="b"/>
              <a:pathLst>
                <a:path w="2040" h="1637" extrusionOk="0">
                  <a:moveTo>
                    <a:pt x="1672" y="1"/>
                  </a:moveTo>
                  <a:cubicBezTo>
                    <a:pt x="1326" y="1"/>
                    <a:pt x="606" y="474"/>
                    <a:pt x="405" y="675"/>
                  </a:cubicBezTo>
                  <a:lnTo>
                    <a:pt x="405" y="642"/>
                  </a:lnTo>
                  <a:lnTo>
                    <a:pt x="405" y="642"/>
                  </a:lnTo>
                  <a:cubicBezTo>
                    <a:pt x="0" y="1072"/>
                    <a:pt x="382" y="1636"/>
                    <a:pt x="823" y="1636"/>
                  </a:cubicBezTo>
                  <a:cubicBezTo>
                    <a:pt x="964" y="1636"/>
                    <a:pt x="1110" y="1579"/>
                    <a:pt x="1239" y="1442"/>
                  </a:cubicBezTo>
                  <a:cubicBezTo>
                    <a:pt x="1439" y="1209"/>
                    <a:pt x="2040" y="208"/>
                    <a:pt x="1806" y="41"/>
                  </a:cubicBezTo>
                  <a:cubicBezTo>
                    <a:pt x="1774" y="13"/>
                    <a:pt x="1728" y="1"/>
                    <a:pt x="16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3705170" y="2390958"/>
              <a:ext cx="36132" cy="29015"/>
            </a:xfrm>
            <a:custGeom>
              <a:avLst/>
              <a:gdLst/>
              <a:ahLst/>
              <a:cxnLst/>
              <a:rect l="l" t="t" r="r" b="b"/>
              <a:pathLst>
                <a:path w="2046" h="1643" extrusionOk="0">
                  <a:moveTo>
                    <a:pt x="349" y="1"/>
                  </a:moveTo>
                  <a:cubicBezTo>
                    <a:pt x="284" y="1"/>
                    <a:pt x="232" y="17"/>
                    <a:pt x="200" y="54"/>
                  </a:cubicBezTo>
                  <a:cubicBezTo>
                    <a:pt x="0" y="287"/>
                    <a:pt x="601" y="1255"/>
                    <a:pt x="834" y="1455"/>
                  </a:cubicBezTo>
                  <a:lnTo>
                    <a:pt x="834" y="1488"/>
                  </a:lnTo>
                  <a:cubicBezTo>
                    <a:pt x="950" y="1597"/>
                    <a:pt x="1078" y="1642"/>
                    <a:pt x="1203" y="1642"/>
                  </a:cubicBezTo>
                  <a:cubicBezTo>
                    <a:pt x="1651" y="1642"/>
                    <a:pt x="2046" y="1046"/>
                    <a:pt x="1601" y="654"/>
                  </a:cubicBezTo>
                  <a:cubicBezTo>
                    <a:pt x="1433" y="458"/>
                    <a:pt x="697" y="1"/>
                    <a:pt x="3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3666690" y="2355603"/>
              <a:ext cx="36733" cy="28998"/>
            </a:xfrm>
            <a:custGeom>
              <a:avLst/>
              <a:gdLst/>
              <a:ahLst/>
              <a:cxnLst/>
              <a:rect l="l" t="t" r="r" b="b"/>
              <a:pathLst>
                <a:path w="2080" h="1642" extrusionOk="0">
                  <a:moveTo>
                    <a:pt x="860" y="0"/>
                  </a:moveTo>
                  <a:cubicBezTo>
                    <a:pt x="395" y="0"/>
                    <a:pt x="1" y="596"/>
                    <a:pt x="445" y="988"/>
                  </a:cubicBezTo>
                  <a:cubicBezTo>
                    <a:pt x="641" y="1185"/>
                    <a:pt x="1382" y="1642"/>
                    <a:pt x="1730" y="1642"/>
                  </a:cubicBezTo>
                  <a:cubicBezTo>
                    <a:pt x="1796" y="1642"/>
                    <a:pt x="1847" y="1626"/>
                    <a:pt x="1879" y="1589"/>
                  </a:cubicBezTo>
                  <a:cubicBezTo>
                    <a:pt x="2079" y="1355"/>
                    <a:pt x="1445" y="388"/>
                    <a:pt x="1245" y="188"/>
                  </a:cubicBezTo>
                  <a:lnTo>
                    <a:pt x="1245" y="154"/>
                  </a:lnTo>
                  <a:cubicBezTo>
                    <a:pt x="1122" y="46"/>
                    <a:pt x="988" y="0"/>
                    <a:pt x="8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3688075" y="2376000"/>
              <a:ext cx="28309" cy="23841"/>
            </a:xfrm>
            <a:custGeom>
              <a:avLst/>
              <a:gdLst/>
              <a:ahLst/>
              <a:cxnLst/>
              <a:rect l="l" t="t" r="r" b="b"/>
              <a:pathLst>
                <a:path w="1603" h="1350" extrusionOk="0">
                  <a:moveTo>
                    <a:pt x="902" y="0"/>
                  </a:moveTo>
                  <a:cubicBezTo>
                    <a:pt x="301" y="0"/>
                    <a:pt x="1" y="734"/>
                    <a:pt x="435" y="1168"/>
                  </a:cubicBezTo>
                  <a:cubicBezTo>
                    <a:pt x="571" y="1293"/>
                    <a:pt x="736" y="1350"/>
                    <a:pt x="900" y="1350"/>
                  </a:cubicBezTo>
                  <a:cubicBezTo>
                    <a:pt x="1257" y="1350"/>
                    <a:pt x="1602" y="1079"/>
                    <a:pt x="1602" y="667"/>
                  </a:cubicBezTo>
                  <a:cubicBezTo>
                    <a:pt x="1569" y="267"/>
                    <a:pt x="1269" y="0"/>
                    <a:pt x="902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4082169" y="2158027"/>
              <a:ext cx="70711" cy="57748"/>
            </a:xfrm>
            <a:custGeom>
              <a:avLst/>
              <a:gdLst/>
              <a:ahLst/>
              <a:cxnLst/>
              <a:rect l="l" t="t" r="r" b="b"/>
              <a:pathLst>
                <a:path w="4004" h="3270" extrusionOk="0">
                  <a:moveTo>
                    <a:pt x="1" y="1"/>
                  </a:moveTo>
                  <a:cubicBezTo>
                    <a:pt x="1" y="1"/>
                    <a:pt x="468" y="3036"/>
                    <a:pt x="4004" y="3270"/>
                  </a:cubicBezTo>
                  <a:cubicBezTo>
                    <a:pt x="4004" y="3270"/>
                    <a:pt x="3603" y="1335"/>
                    <a:pt x="2102" y="902"/>
                  </a:cubicBezTo>
                  <a:cubicBezTo>
                    <a:pt x="1335" y="735"/>
                    <a:pt x="635" y="4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4148746" y="2135652"/>
              <a:ext cx="95435" cy="113112"/>
            </a:xfrm>
            <a:custGeom>
              <a:avLst/>
              <a:gdLst/>
              <a:ahLst/>
              <a:cxnLst/>
              <a:rect l="l" t="t" r="r" b="b"/>
              <a:pathLst>
                <a:path w="5404" h="6405" extrusionOk="0">
                  <a:moveTo>
                    <a:pt x="5037" y="0"/>
                  </a:moveTo>
                  <a:cubicBezTo>
                    <a:pt x="5037" y="0"/>
                    <a:pt x="4303" y="901"/>
                    <a:pt x="2135" y="2102"/>
                  </a:cubicBezTo>
                  <a:cubicBezTo>
                    <a:pt x="0" y="3303"/>
                    <a:pt x="100" y="6405"/>
                    <a:pt x="100" y="6405"/>
                  </a:cubicBezTo>
                  <a:cubicBezTo>
                    <a:pt x="5404" y="4770"/>
                    <a:pt x="5037" y="1"/>
                    <a:pt x="5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4149912" y="2136835"/>
              <a:ext cx="2967" cy="143752"/>
            </a:xfrm>
            <a:custGeom>
              <a:avLst/>
              <a:gdLst/>
              <a:ahLst/>
              <a:cxnLst/>
              <a:rect l="l" t="t" r="r" b="b"/>
              <a:pathLst>
                <a:path w="168" h="8140" fill="none" extrusionOk="0">
                  <a:moveTo>
                    <a:pt x="1" y="0"/>
                  </a:moveTo>
                  <a:cubicBezTo>
                    <a:pt x="168" y="2702"/>
                    <a:pt x="168" y="5437"/>
                    <a:pt x="34" y="813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4146980" y="2064360"/>
              <a:ext cx="27267" cy="43073"/>
            </a:xfrm>
            <a:custGeom>
              <a:avLst/>
              <a:gdLst/>
              <a:ahLst/>
              <a:cxnLst/>
              <a:rect l="l" t="t" r="r" b="b"/>
              <a:pathLst>
                <a:path w="1544" h="2439" extrusionOk="0">
                  <a:moveTo>
                    <a:pt x="739" y="1"/>
                  </a:moveTo>
                  <a:cubicBezTo>
                    <a:pt x="436" y="1"/>
                    <a:pt x="139" y="178"/>
                    <a:pt x="67" y="568"/>
                  </a:cubicBezTo>
                  <a:cubicBezTo>
                    <a:pt x="0" y="968"/>
                    <a:pt x="67" y="2369"/>
                    <a:pt x="467" y="2436"/>
                  </a:cubicBezTo>
                  <a:cubicBezTo>
                    <a:pt x="476" y="2438"/>
                    <a:pt x="486" y="2439"/>
                    <a:pt x="495" y="2439"/>
                  </a:cubicBezTo>
                  <a:cubicBezTo>
                    <a:pt x="862" y="2439"/>
                    <a:pt x="1403" y="1193"/>
                    <a:pt x="1468" y="835"/>
                  </a:cubicBezTo>
                  <a:cubicBezTo>
                    <a:pt x="1544" y="305"/>
                    <a:pt x="1136" y="1"/>
                    <a:pt x="7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4133276" y="2122089"/>
              <a:ext cx="27267" cy="43090"/>
            </a:xfrm>
            <a:custGeom>
              <a:avLst/>
              <a:gdLst/>
              <a:ahLst/>
              <a:cxnLst/>
              <a:rect l="l" t="t" r="r" b="b"/>
              <a:pathLst>
                <a:path w="1544" h="2440" extrusionOk="0">
                  <a:moveTo>
                    <a:pt x="1062" y="0"/>
                  </a:moveTo>
                  <a:cubicBezTo>
                    <a:pt x="695" y="0"/>
                    <a:pt x="142" y="1241"/>
                    <a:pt x="76" y="1636"/>
                  </a:cubicBezTo>
                  <a:cubicBezTo>
                    <a:pt x="0" y="2143"/>
                    <a:pt x="402" y="2439"/>
                    <a:pt x="797" y="2439"/>
                  </a:cubicBezTo>
                  <a:cubicBezTo>
                    <a:pt x="1103" y="2439"/>
                    <a:pt x="1404" y="2262"/>
                    <a:pt x="1477" y="1869"/>
                  </a:cubicBezTo>
                  <a:cubicBezTo>
                    <a:pt x="1543" y="1469"/>
                    <a:pt x="1477" y="68"/>
                    <a:pt x="1076" y="1"/>
                  </a:cubicBezTo>
                  <a:cubicBezTo>
                    <a:pt x="1072" y="1"/>
                    <a:pt x="1067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4159942" y="2108738"/>
              <a:ext cx="48512" cy="25201"/>
            </a:xfrm>
            <a:custGeom>
              <a:avLst/>
              <a:gdLst/>
              <a:ahLst/>
              <a:cxnLst/>
              <a:rect l="l" t="t" r="r" b="b"/>
              <a:pathLst>
                <a:path w="2747" h="1427" extrusionOk="0">
                  <a:moveTo>
                    <a:pt x="1560" y="1"/>
                  </a:moveTo>
                  <a:cubicBezTo>
                    <a:pt x="993" y="1"/>
                    <a:pt x="119" y="109"/>
                    <a:pt x="67" y="424"/>
                  </a:cubicBezTo>
                  <a:cubicBezTo>
                    <a:pt x="0" y="790"/>
                    <a:pt x="1301" y="1358"/>
                    <a:pt x="1668" y="1424"/>
                  </a:cubicBezTo>
                  <a:cubicBezTo>
                    <a:pt x="1691" y="1426"/>
                    <a:pt x="1713" y="1427"/>
                    <a:pt x="1735" y="1427"/>
                  </a:cubicBezTo>
                  <a:cubicBezTo>
                    <a:pt x="2547" y="1427"/>
                    <a:pt x="2747" y="251"/>
                    <a:pt x="1935" y="23"/>
                  </a:cubicBezTo>
                  <a:cubicBezTo>
                    <a:pt x="1849" y="9"/>
                    <a:pt x="1716" y="1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4097127" y="2095635"/>
              <a:ext cx="49872" cy="25113"/>
            </a:xfrm>
            <a:custGeom>
              <a:avLst/>
              <a:gdLst/>
              <a:ahLst/>
              <a:cxnLst/>
              <a:rect l="l" t="t" r="r" b="b"/>
              <a:pathLst>
                <a:path w="2824" h="1422" extrusionOk="0">
                  <a:moveTo>
                    <a:pt x="937" y="0"/>
                  </a:moveTo>
                  <a:cubicBezTo>
                    <a:pt x="153" y="0"/>
                    <a:pt x="1" y="1307"/>
                    <a:pt x="922" y="1399"/>
                  </a:cubicBezTo>
                  <a:cubicBezTo>
                    <a:pt x="1010" y="1414"/>
                    <a:pt x="1146" y="1422"/>
                    <a:pt x="1306" y="1422"/>
                  </a:cubicBezTo>
                  <a:cubicBezTo>
                    <a:pt x="1874" y="1422"/>
                    <a:pt x="2738" y="1318"/>
                    <a:pt x="2790" y="1032"/>
                  </a:cubicBezTo>
                  <a:cubicBezTo>
                    <a:pt x="2823" y="632"/>
                    <a:pt x="1556" y="98"/>
                    <a:pt x="1155" y="31"/>
                  </a:cubicBezTo>
                  <a:cubicBezTo>
                    <a:pt x="1078" y="10"/>
                    <a:pt x="1005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4155810" y="2079423"/>
              <a:ext cx="48088" cy="32795"/>
            </a:xfrm>
            <a:custGeom>
              <a:avLst/>
              <a:gdLst/>
              <a:ahLst/>
              <a:cxnLst/>
              <a:rect l="l" t="t" r="r" b="b"/>
              <a:pathLst>
                <a:path w="2723" h="1857" extrusionOk="0">
                  <a:moveTo>
                    <a:pt x="1687" y="0"/>
                  </a:moveTo>
                  <a:cubicBezTo>
                    <a:pt x="1552" y="0"/>
                    <a:pt x="1409" y="45"/>
                    <a:pt x="1268" y="149"/>
                  </a:cubicBezTo>
                  <a:cubicBezTo>
                    <a:pt x="968" y="382"/>
                    <a:pt x="1" y="1416"/>
                    <a:pt x="234" y="1750"/>
                  </a:cubicBezTo>
                  <a:cubicBezTo>
                    <a:pt x="287" y="1826"/>
                    <a:pt x="395" y="1857"/>
                    <a:pt x="534" y="1857"/>
                  </a:cubicBezTo>
                  <a:cubicBezTo>
                    <a:pt x="1007" y="1857"/>
                    <a:pt x="1837" y="1497"/>
                    <a:pt x="2069" y="1316"/>
                  </a:cubicBezTo>
                  <a:cubicBezTo>
                    <a:pt x="2722" y="881"/>
                    <a:pt x="2286" y="0"/>
                    <a:pt x="1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4104085" y="2117568"/>
              <a:ext cx="47629" cy="31753"/>
            </a:xfrm>
            <a:custGeom>
              <a:avLst/>
              <a:gdLst/>
              <a:ahLst/>
              <a:cxnLst/>
              <a:rect l="l" t="t" r="r" b="b"/>
              <a:pathLst>
                <a:path w="2697" h="1798" extrusionOk="0">
                  <a:moveTo>
                    <a:pt x="2191" y="1"/>
                  </a:moveTo>
                  <a:cubicBezTo>
                    <a:pt x="1724" y="1"/>
                    <a:pt x="865" y="366"/>
                    <a:pt x="628" y="524"/>
                  </a:cubicBezTo>
                  <a:cubicBezTo>
                    <a:pt x="1" y="960"/>
                    <a:pt x="421" y="1797"/>
                    <a:pt x="1014" y="1797"/>
                  </a:cubicBezTo>
                  <a:cubicBezTo>
                    <a:pt x="1147" y="1797"/>
                    <a:pt x="1288" y="1756"/>
                    <a:pt x="1428" y="1658"/>
                  </a:cubicBezTo>
                  <a:cubicBezTo>
                    <a:pt x="1729" y="1458"/>
                    <a:pt x="2696" y="424"/>
                    <a:pt x="2463" y="90"/>
                  </a:cubicBezTo>
                  <a:cubicBezTo>
                    <a:pt x="2413" y="27"/>
                    <a:pt x="2316" y="1"/>
                    <a:pt x="2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4152278" y="2120429"/>
              <a:ext cx="40547" cy="38622"/>
            </a:xfrm>
            <a:custGeom>
              <a:avLst/>
              <a:gdLst/>
              <a:ahLst/>
              <a:cxnLst/>
              <a:rect l="l" t="t" r="r" b="b"/>
              <a:pathLst>
                <a:path w="2296" h="2187" extrusionOk="0">
                  <a:moveTo>
                    <a:pt x="455" y="1"/>
                  </a:moveTo>
                  <a:cubicBezTo>
                    <a:pt x="410" y="1"/>
                    <a:pt x="369" y="9"/>
                    <a:pt x="334" y="28"/>
                  </a:cubicBezTo>
                  <a:cubicBezTo>
                    <a:pt x="0" y="262"/>
                    <a:pt x="534" y="1563"/>
                    <a:pt x="768" y="1896"/>
                  </a:cubicBezTo>
                  <a:lnTo>
                    <a:pt x="801" y="1896"/>
                  </a:lnTo>
                  <a:cubicBezTo>
                    <a:pt x="950" y="2101"/>
                    <a:pt x="1143" y="2186"/>
                    <a:pt x="1333" y="2186"/>
                  </a:cubicBezTo>
                  <a:cubicBezTo>
                    <a:pt x="1824" y="2186"/>
                    <a:pt x="2296" y="1616"/>
                    <a:pt x="1935" y="1062"/>
                  </a:cubicBezTo>
                  <a:cubicBezTo>
                    <a:pt x="1724" y="791"/>
                    <a:pt x="885" y="1"/>
                    <a:pt x="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4113286" y="2069887"/>
              <a:ext cx="41360" cy="39329"/>
            </a:xfrm>
            <a:custGeom>
              <a:avLst/>
              <a:gdLst/>
              <a:ahLst/>
              <a:cxnLst/>
              <a:rect l="l" t="t" r="r" b="b"/>
              <a:pathLst>
                <a:path w="2342" h="2227" extrusionOk="0">
                  <a:moveTo>
                    <a:pt x="1022" y="0"/>
                  </a:moveTo>
                  <a:cubicBezTo>
                    <a:pt x="501" y="0"/>
                    <a:pt x="1" y="612"/>
                    <a:pt x="474" y="1156"/>
                  </a:cubicBezTo>
                  <a:cubicBezTo>
                    <a:pt x="652" y="1453"/>
                    <a:pt x="1519" y="2227"/>
                    <a:pt x="1918" y="2227"/>
                  </a:cubicBezTo>
                  <a:cubicBezTo>
                    <a:pt x="1967" y="2227"/>
                    <a:pt x="2009" y="2215"/>
                    <a:pt x="2042" y="2190"/>
                  </a:cubicBezTo>
                  <a:cubicBezTo>
                    <a:pt x="2342" y="1990"/>
                    <a:pt x="1841" y="655"/>
                    <a:pt x="1608" y="355"/>
                  </a:cubicBezTo>
                  <a:cubicBezTo>
                    <a:pt x="1453" y="103"/>
                    <a:pt x="1236" y="0"/>
                    <a:pt x="10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4134565" y="2100050"/>
              <a:ext cx="34808" cy="29492"/>
            </a:xfrm>
            <a:custGeom>
              <a:avLst/>
              <a:gdLst/>
              <a:ahLst/>
              <a:cxnLst/>
              <a:rect l="l" t="t" r="r" b="b"/>
              <a:pathLst>
                <a:path w="1971" h="1670" extrusionOk="0">
                  <a:moveTo>
                    <a:pt x="1081" y="1"/>
                  </a:moveTo>
                  <a:cubicBezTo>
                    <a:pt x="431" y="1"/>
                    <a:pt x="1" y="759"/>
                    <a:pt x="403" y="1316"/>
                  </a:cubicBezTo>
                  <a:cubicBezTo>
                    <a:pt x="564" y="1557"/>
                    <a:pt x="816" y="1669"/>
                    <a:pt x="1069" y="1669"/>
                  </a:cubicBezTo>
                  <a:cubicBezTo>
                    <a:pt x="1446" y="1669"/>
                    <a:pt x="1824" y="1421"/>
                    <a:pt x="1904" y="982"/>
                  </a:cubicBezTo>
                  <a:cubicBezTo>
                    <a:pt x="1971" y="549"/>
                    <a:pt x="1671" y="115"/>
                    <a:pt x="1237" y="15"/>
                  </a:cubicBezTo>
                  <a:cubicBezTo>
                    <a:pt x="1184" y="5"/>
                    <a:pt x="1132" y="1"/>
                    <a:pt x="1081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4222369" y="2049049"/>
              <a:ext cx="56583" cy="45969"/>
            </a:xfrm>
            <a:custGeom>
              <a:avLst/>
              <a:gdLst/>
              <a:ahLst/>
              <a:cxnLst/>
              <a:rect l="l" t="t" r="r" b="b"/>
              <a:pathLst>
                <a:path w="3204" h="2603" extrusionOk="0">
                  <a:moveTo>
                    <a:pt x="1" y="1"/>
                  </a:moveTo>
                  <a:cubicBezTo>
                    <a:pt x="1" y="1"/>
                    <a:pt x="368" y="2436"/>
                    <a:pt x="3203" y="2603"/>
                  </a:cubicBezTo>
                  <a:cubicBezTo>
                    <a:pt x="3203" y="2603"/>
                    <a:pt x="2903" y="1068"/>
                    <a:pt x="1669" y="701"/>
                  </a:cubicBezTo>
                  <a:cubicBezTo>
                    <a:pt x="1068" y="568"/>
                    <a:pt x="501" y="33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4275401" y="2031389"/>
              <a:ext cx="76591" cy="90137"/>
            </a:xfrm>
            <a:custGeom>
              <a:avLst/>
              <a:gdLst/>
              <a:ahLst/>
              <a:cxnLst/>
              <a:rect l="l" t="t" r="r" b="b"/>
              <a:pathLst>
                <a:path w="4337" h="5104" extrusionOk="0">
                  <a:moveTo>
                    <a:pt x="4036" y="0"/>
                  </a:moveTo>
                  <a:lnTo>
                    <a:pt x="4036" y="0"/>
                  </a:lnTo>
                  <a:cubicBezTo>
                    <a:pt x="4036" y="0"/>
                    <a:pt x="3436" y="701"/>
                    <a:pt x="1735" y="1668"/>
                  </a:cubicBezTo>
                  <a:cubicBezTo>
                    <a:pt x="0" y="2602"/>
                    <a:pt x="100" y="5104"/>
                    <a:pt x="100" y="5104"/>
                  </a:cubicBezTo>
                  <a:cubicBezTo>
                    <a:pt x="4336" y="3803"/>
                    <a:pt x="4036" y="0"/>
                    <a:pt x="4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4276567" y="2031972"/>
              <a:ext cx="2384" cy="114896"/>
            </a:xfrm>
            <a:custGeom>
              <a:avLst/>
              <a:gdLst/>
              <a:ahLst/>
              <a:cxnLst/>
              <a:rect l="l" t="t" r="r" b="b"/>
              <a:pathLst>
                <a:path w="135" h="6506" fill="none" extrusionOk="0">
                  <a:moveTo>
                    <a:pt x="1" y="0"/>
                  </a:moveTo>
                  <a:cubicBezTo>
                    <a:pt x="134" y="2169"/>
                    <a:pt x="134" y="4337"/>
                    <a:pt x="34" y="650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4274218" y="1974013"/>
              <a:ext cx="21227" cy="34472"/>
            </a:xfrm>
            <a:custGeom>
              <a:avLst/>
              <a:gdLst/>
              <a:ahLst/>
              <a:cxnLst/>
              <a:rect l="l" t="t" r="r" b="b"/>
              <a:pathLst>
                <a:path w="1202" h="1952" extrusionOk="0">
                  <a:moveTo>
                    <a:pt x="584" y="1"/>
                  </a:moveTo>
                  <a:cubicBezTo>
                    <a:pt x="326" y="1"/>
                    <a:pt x="92" y="186"/>
                    <a:pt x="34" y="447"/>
                  </a:cubicBezTo>
                  <a:cubicBezTo>
                    <a:pt x="0" y="781"/>
                    <a:pt x="67" y="1881"/>
                    <a:pt x="367" y="1948"/>
                  </a:cubicBezTo>
                  <a:cubicBezTo>
                    <a:pt x="376" y="1950"/>
                    <a:pt x="385" y="1951"/>
                    <a:pt x="395" y="1951"/>
                  </a:cubicBezTo>
                  <a:cubicBezTo>
                    <a:pt x="693" y="1951"/>
                    <a:pt x="1103" y="938"/>
                    <a:pt x="1168" y="647"/>
                  </a:cubicBezTo>
                  <a:cubicBezTo>
                    <a:pt x="1201" y="347"/>
                    <a:pt x="1001" y="47"/>
                    <a:pt x="701" y="13"/>
                  </a:cubicBezTo>
                  <a:cubicBezTo>
                    <a:pt x="662" y="5"/>
                    <a:pt x="62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4262863" y="2020175"/>
              <a:ext cx="21969" cy="34667"/>
            </a:xfrm>
            <a:custGeom>
              <a:avLst/>
              <a:gdLst/>
              <a:ahLst/>
              <a:cxnLst/>
              <a:rect l="l" t="t" r="r" b="b"/>
              <a:pathLst>
                <a:path w="1244" h="1963" extrusionOk="0">
                  <a:moveTo>
                    <a:pt x="862" y="1"/>
                  </a:moveTo>
                  <a:cubicBezTo>
                    <a:pt x="563" y="1"/>
                    <a:pt x="142" y="1007"/>
                    <a:pt x="76" y="1302"/>
                  </a:cubicBezTo>
                  <a:cubicBezTo>
                    <a:pt x="1" y="1718"/>
                    <a:pt x="332" y="1963"/>
                    <a:pt x="652" y="1963"/>
                  </a:cubicBezTo>
                  <a:cubicBezTo>
                    <a:pt x="896" y="1963"/>
                    <a:pt x="1134" y="1820"/>
                    <a:pt x="1177" y="1502"/>
                  </a:cubicBezTo>
                  <a:cubicBezTo>
                    <a:pt x="1244" y="1202"/>
                    <a:pt x="1177" y="68"/>
                    <a:pt x="877" y="1"/>
                  </a:cubicBezTo>
                  <a:cubicBezTo>
                    <a:pt x="872" y="1"/>
                    <a:pt x="867" y="1"/>
                    <a:pt x="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4284231" y="2009756"/>
              <a:ext cx="39947" cy="20062"/>
            </a:xfrm>
            <a:custGeom>
              <a:avLst/>
              <a:gdLst/>
              <a:ahLst/>
              <a:cxnLst/>
              <a:rect l="l" t="t" r="r" b="b"/>
              <a:pathLst>
                <a:path w="2262" h="1136" extrusionOk="0">
                  <a:moveTo>
                    <a:pt x="1238" y="1"/>
                  </a:moveTo>
                  <a:cubicBezTo>
                    <a:pt x="783" y="1"/>
                    <a:pt x="118" y="93"/>
                    <a:pt x="67" y="324"/>
                  </a:cubicBezTo>
                  <a:cubicBezTo>
                    <a:pt x="0" y="625"/>
                    <a:pt x="1068" y="1058"/>
                    <a:pt x="1368" y="1125"/>
                  </a:cubicBezTo>
                  <a:cubicBezTo>
                    <a:pt x="1409" y="1132"/>
                    <a:pt x="1448" y="1136"/>
                    <a:pt x="1485" y="1136"/>
                  </a:cubicBezTo>
                  <a:cubicBezTo>
                    <a:pt x="2121" y="1136"/>
                    <a:pt x="2261" y="119"/>
                    <a:pt x="1568" y="24"/>
                  </a:cubicBezTo>
                  <a:cubicBezTo>
                    <a:pt x="1491" y="9"/>
                    <a:pt x="1374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4234890" y="1999372"/>
              <a:ext cx="39346" cy="19797"/>
            </a:xfrm>
            <a:custGeom>
              <a:avLst/>
              <a:gdLst/>
              <a:ahLst/>
              <a:cxnLst/>
              <a:rect l="l" t="t" r="r" b="b"/>
              <a:pathLst>
                <a:path w="2228" h="1121" extrusionOk="0">
                  <a:moveTo>
                    <a:pt x="773" y="1"/>
                  </a:moveTo>
                  <a:cubicBezTo>
                    <a:pt x="139" y="1"/>
                    <a:pt x="1" y="987"/>
                    <a:pt x="693" y="1113"/>
                  </a:cubicBezTo>
                  <a:cubicBezTo>
                    <a:pt x="738" y="1118"/>
                    <a:pt x="803" y="1120"/>
                    <a:pt x="880" y="1120"/>
                  </a:cubicBezTo>
                  <a:cubicBezTo>
                    <a:pt x="1312" y="1120"/>
                    <a:pt x="2137" y="1034"/>
                    <a:pt x="2194" y="779"/>
                  </a:cubicBezTo>
                  <a:cubicBezTo>
                    <a:pt x="2227" y="479"/>
                    <a:pt x="1193" y="45"/>
                    <a:pt x="893" y="12"/>
                  </a:cubicBezTo>
                  <a:cubicBezTo>
                    <a:pt x="851" y="4"/>
                    <a:pt x="811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4281282" y="1986940"/>
              <a:ext cx="38110" cy="25342"/>
            </a:xfrm>
            <a:custGeom>
              <a:avLst/>
              <a:gdLst/>
              <a:ahLst/>
              <a:cxnLst/>
              <a:rect l="l" t="t" r="r" b="b"/>
              <a:pathLst>
                <a:path w="2158" h="1435" extrusionOk="0">
                  <a:moveTo>
                    <a:pt x="1347" y="0"/>
                  </a:moveTo>
                  <a:cubicBezTo>
                    <a:pt x="1237" y="0"/>
                    <a:pt x="1119" y="35"/>
                    <a:pt x="1001" y="115"/>
                  </a:cubicBezTo>
                  <a:cubicBezTo>
                    <a:pt x="768" y="282"/>
                    <a:pt x="1" y="1116"/>
                    <a:pt x="167" y="1350"/>
                  </a:cubicBezTo>
                  <a:cubicBezTo>
                    <a:pt x="213" y="1410"/>
                    <a:pt x="300" y="1434"/>
                    <a:pt x="412" y="1434"/>
                  </a:cubicBezTo>
                  <a:cubicBezTo>
                    <a:pt x="795" y="1434"/>
                    <a:pt x="1462" y="1145"/>
                    <a:pt x="1668" y="1016"/>
                  </a:cubicBezTo>
                  <a:cubicBezTo>
                    <a:pt x="2157" y="663"/>
                    <a:pt x="1828" y="0"/>
                    <a:pt x="1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4239535" y="2016573"/>
              <a:ext cx="38234" cy="25430"/>
            </a:xfrm>
            <a:custGeom>
              <a:avLst/>
              <a:gdLst/>
              <a:ahLst/>
              <a:cxnLst/>
              <a:rect l="l" t="t" r="r" b="b"/>
              <a:pathLst>
                <a:path w="2165" h="1440" extrusionOk="0">
                  <a:moveTo>
                    <a:pt x="1770" y="1"/>
                  </a:moveTo>
                  <a:cubicBezTo>
                    <a:pt x="1389" y="1"/>
                    <a:pt x="706" y="282"/>
                    <a:pt x="497" y="439"/>
                  </a:cubicBezTo>
                  <a:lnTo>
                    <a:pt x="497" y="405"/>
                  </a:lnTo>
                  <a:lnTo>
                    <a:pt x="497" y="405"/>
                  </a:lnTo>
                  <a:cubicBezTo>
                    <a:pt x="1" y="763"/>
                    <a:pt x="346" y="1440"/>
                    <a:pt x="838" y="1440"/>
                  </a:cubicBezTo>
                  <a:cubicBezTo>
                    <a:pt x="942" y="1440"/>
                    <a:pt x="1053" y="1409"/>
                    <a:pt x="1164" y="1339"/>
                  </a:cubicBezTo>
                  <a:cubicBezTo>
                    <a:pt x="1397" y="1173"/>
                    <a:pt x="2164" y="339"/>
                    <a:pt x="1998" y="72"/>
                  </a:cubicBezTo>
                  <a:cubicBezTo>
                    <a:pt x="1955" y="22"/>
                    <a:pt x="1873" y="1"/>
                    <a:pt x="1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4278333" y="2018603"/>
              <a:ext cx="32600" cy="31188"/>
            </a:xfrm>
            <a:custGeom>
              <a:avLst/>
              <a:gdLst/>
              <a:ahLst/>
              <a:cxnLst/>
              <a:rect l="l" t="t" r="r" b="b"/>
              <a:pathLst>
                <a:path w="1846" h="1766" extrusionOk="0">
                  <a:moveTo>
                    <a:pt x="352" y="0"/>
                  </a:moveTo>
                  <a:cubicBezTo>
                    <a:pt x="319" y="0"/>
                    <a:pt x="290" y="7"/>
                    <a:pt x="268" y="24"/>
                  </a:cubicBezTo>
                  <a:cubicBezTo>
                    <a:pt x="1" y="224"/>
                    <a:pt x="434" y="1258"/>
                    <a:pt x="601" y="1525"/>
                  </a:cubicBezTo>
                  <a:cubicBezTo>
                    <a:pt x="724" y="1695"/>
                    <a:pt x="887" y="1766"/>
                    <a:pt x="1048" y="1766"/>
                  </a:cubicBezTo>
                  <a:cubicBezTo>
                    <a:pt x="1454" y="1766"/>
                    <a:pt x="1846" y="1312"/>
                    <a:pt x="1535" y="858"/>
                  </a:cubicBezTo>
                  <a:cubicBezTo>
                    <a:pt x="1385" y="647"/>
                    <a:pt x="662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4248771" y="1979028"/>
              <a:ext cx="31947" cy="30993"/>
            </a:xfrm>
            <a:custGeom>
              <a:avLst/>
              <a:gdLst/>
              <a:ahLst/>
              <a:cxnLst/>
              <a:rect l="l" t="t" r="r" b="b"/>
              <a:pathLst>
                <a:path w="1809" h="1755" extrusionOk="0">
                  <a:moveTo>
                    <a:pt x="752" y="1"/>
                  </a:moveTo>
                  <a:cubicBezTo>
                    <a:pt x="361" y="1"/>
                    <a:pt x="1" y="449"/>
                    <a:pt x="307" y="897"/>
                  </a:cubicBezTo>
                  <a:cubicBezTo>
                    <a:pt x="428" y="1108"/>
                    <a:pt x="1120" y="1754"/>
                    <a:pt x="1449" y="1754"/>
                  </a:cubicBezTo>
                  <a:cubicBezTo>
                    <a:pt x="1485" y="1754"/>
                    <a:pt x="1516" y="1747"/>
                    <a:pt x="1541" y="1731"/>
                  </a:cubicBezTo>
                  <a:cubicBezTo>
                    <a:pt x="1808" y="1531"/>
                    <a:pt x="1375" y="497"/>
                    <a:pt x="1174" y="263"/>
                  </a:cubicBezTo>
                  <a:lnTo>
                    <a:pt x="1208" y="263"/>
                  </a:lnTo>
                  <a:cubicBezTo>
                    <a:pt x="1081" y="78"/>
                    <a:pt x="914" y="1"/>
                    <a:pt x="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4264188" y="2002798"/>
              <a:ext cx="27726" cy="23258"/>
            </a:xfrm>
            <a:custGeom>
              <a:avLst/>
              <a:gdLst/>
              <a:ahLst/>
              <a:cxnLst/>
              <a:rect l="l" t="t" r="r" b="b"/>
              <a:pathLst>
                <a:path w="1570" h="1317" extrusionOk="0">
                  <a:moveTo>
                    <a:pt x="822" y="1"/>
                  </a:moveTo>
                  <a:cubicBezTo>
                    <a:pt x="331" y="1"/>
                    <a:pt x="0" y="593"/>
                    <a:pt x="335" y="1019"/>
                  </a:cubicBezTo>
                  <a:cubicBezTo>
                    <a:pt x="471" y="1223"/>
                    <a:pt x="674" y="1316"/>
                    <a:pt x="876" y="1316"/>
                  </a:cubicBezTo>
                  <a:cubicBezTo>
                    <a:pt x="1168" y="1316"/>
                    <a:pt x="1457" y="1121"/>
                    <a:pt x="1536" y="785"/>
                  </a:cubicBezTo>
                  <a:cubicBezTo>
                    <a:pt x="1569" y="418"/>
                    <a:pt x="1336" y="51"/>
                    <a:pt x="969" y="18"/>
                  </a:cubicBezTo>
                  <a:cubicBezTo>
                    <a:pt x="919" y="6"/>
                    <a:pt x="870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5318648" y="2010763"/>
              <a:ext cx="156715" cy="167911"/>
            </a:xfrm>
            <a:custGeom>
              <a:avLst/>
              <a:gdLst/>
              <a:ahLst/>
              <a:cxnLst/>
              <a:rect l="l" t="t" r="r" b="b"/>
              <a:pathLst>
                <a:path w="8874" h="9508" extrusionOk="0">
                  <a:moveTo>
                    <a:pt x="6038" y="1"/>
                  </a:moveTo>
                  <a:cubicBezTo>
                    <a:pt x="5871" y="201"/>
                    <a:pt x="5771" y="434"/>
                    <a:pt x="5771" y="668"/>
                  </a:cubicBezTo>
                  <a:cubicBezTo>
                    <a:pt x="5771" y="668"/>
                    <a:pt x="5571" y="201"/>
                    <a:pt x="5238" y="201"/>
                  </a:cubicBezTo>
                  <a:cubicBezTo>
                    <a:pt x="5104" y="368"/>
                    <a:pt x="5071" y="601"/>
                    <a:pt x="5171" y="801"/>
                  </a:cubicBezTo>
                  <a:cubicBezTo>
                    <a:pt x="5037" y="534"/>
                    <a:pt x="4771" y="368"/>
                    <a:pt x="4504" y="334"/>
                  </a:cubicBezTo>
                  <a:lnTo>
                    <a:pt x="4504" y="334"/>
                  </a:lnTo>
                  <a:cubicBezTo>
                    <a:pt x="4404" y="568"/>
                    <a:pt x="4437" y="801"/>
                    <a:pt x="4570" y="1001"/>
                  </a:cubicBezTo>
                  <a:cubicBezTo>
                    <a:pt x="4570" y="1001"/>
                    <a:pt x="4342" y="887"/>
                    <a:pt x="4124" y="887"/>
                  </a:cubicBezTo>
                  <a:cubicBezTo>
                    <a:pt x="4031" y="887"/>
                    <a:pt x="3940" y="908"/>
                    <a:pt x="3870" y="968"/>
                  </a:cubicBezTo>
                  <a:cubicBezTo>
                    <a:pt x="3870" y="1201"/>
                    <a:pt x="3970" y="1368"/>
                    <a:pt x="4137" y="1468"/>
                  </a:cubicBezTo>
                  <a:cubicBezTo>
                    <a:pt x="4070" y="1452"/>
                    <a:pt x="4003" y="1443"/>
                    <a:pt x="3937" y="1443"/>
                  </a:cubicBezTo>
                  <a:cubicBezTo>
                    <a:pt x="3870" y="1443"/>
                    <a:pt x="3803" y="1452"/>
                    <a:pt x="3737" y="1468"/>
                  </a:cubicBezTo>
                  <a:cubicBezTo>
                    <a:pt x="3703" y="1402"/>
                    <a:pt x="3703" y="1302"/>
                    <a:pt x="3670" y="1235"/>
                  </a:cubicBezTo>
                  <a:cubicBezTo>
                    <a:pt x="3670" y="1235"/>
                    <a:pt x="3336" y="1302"/>
                    <a:pt x="3103" y="1869"/>
                  </a:cubicBezTo>
                  <a:cubicBezTo>
                    <a:pt x="3103" y="1869"/>
                    <a:pt x="3103" y="1302"/>
                    <a:pt x="2869" y="1168"/>
                  </a:cubicBezTo>
                  <a:cubicBezTo>
                    <a:pt x="2869" y="1168"/>
                    <a:pt x="2636" y="1302"/>
                    <a:pt x="2602" y="1869"/>
                  </a:cubicBezTo>
                  <a:cubicBezTo>
                    <a:pt x="2536" y="1602"/>
                    <a:pt x="2369" y="1368"/>
                    <a:pt x="2102" y="1235"/>
                  </a:cubicBezTo>
                  <a:cubicBezTo>
                    <a:pt x="1969" y="1468"/>
                    <a:pt x="1969" y="1769"/>
                    <a:pt x="2102" y="2002"/>
                  </a:cubicBezTo>
                  <a:cubicBezTo>
                    <a:pt x="1969" y="1802"/>
                    <a:pt x="1735" y="1668"/>
                    <a:pt x="1502" y="1602"/>
                  </a:cubicBezTo>
                  <a:lnTo>
                    <a:pt x="1502" y="1602"/>
                  </a:lnTo>
                  <a:cubicBezTo>
                    <a:pt x="1468" y="1835"/>
                    <a:pt x="1535" y="2035"/>
                    <a:pt x="1702" y="2202"/>
                  </a:cubicBezTo>
                  <a:cubicBezTo>
                    <a:pt x="1535" y="2069"/>
                    <a:pt x="1368" y="1969"/>
                    <a:pt x="1168" y="1935"/>
                  </a:cubicBezTo>
                  <a:lnTo>
                    <a:pt x="1168" y="1935"/>
                  </a:lnTo>
                  <a:cubicBezTo>
                    <a:pt x="1168" y="2113"/>
                    <a:pt x="1221" y="2317"/>
                    <a:pt x="1350" y="2454"/>
                  </a:cubicBezTo>
                  <a:lnTo>
                    <a:pt x="1350" y="2454"/>
                  </a:lnTo>
                  <a:cubicBezTo>
                    <a:pt x="1188" y="2316"/>
                    <a:pt x="978" y="2232"/>
                    <a:pt x="768" y="2202"/>
                  </a:cubicBezTo>
                  <a:lnTo>
                    <a:pt x="768" y="2202"/>
                  </a:lnTo>
                  <a:cubicBezTo>
                    <a:pt x="768" y="2502"/>
                    <a:pt x="868" y="2769"/>
                    <a:pt x="1068" y="2969"/>
                  </a:cubicBezTo>
                  <a:cubicBezTo>
                    <a:pt x="821" y="2810"/>
                    <a:pt x="639" y="2773"/>
                    <a:pt x="523" y="2773"/>
                  </a:cubicBezTo>
                  <a:cubicBezTo>
                    <a:pt x="419" y="2773"/>
                    <a:pt x="367" y="2803"/>
                    <a:pt x="367" y="2803"/>
                  </a:cubicBezTo>
                  <a:cubicBezTo>
                    <a:pt x="401" y="3069"/>
                    <a:pt x="501" y="3270"/>
                    <a:pt x="701" y="3436"/>
                  </a:cubicBezTo>
                  <a:cubicBezTo>
                    <a:pt x="592" y="3409"/>
                    <a:pt x="503" y="3399"/>
                    <a:pt x="430" y="3399"/>
                  </a:cubicBezTo>
                  <a:cubicBezTo>
                    <a:pt x="238" y="3399"/>
                    <a:pt x="167" y="3470"/>
                    <a:pt x="167" y="3470"/>
                  </a:cubicBezTo>
                  <a:lnTo>
                    <a:pt x="1" y="4137"/>
                  </a:lnTo>
                  <a:cubicBezTo>
                    <a:pt x="34" y="4571"/>
                    <a:pt x="568" y="4671"/>
                    <a:pt x="568" y="4671"/>
                  </a:cubicBezTo>
                  <a:cubicBezTo>
                    <a:pt x="367" y="4704"/>
                    <a:pt x="201" y="4804"/>
                    <a:pt x="67" y="4937"/>
                  </a:cubicBezTo>
                  <a:cubicBezTo>
                    <a:pt x="201" y="5271"/>
                    <a:pt x="701" y="5304"/>
                    <a:pt x="701" y="5304"/>
                  </a:cubicBezTo>
                  <a:cubicBezTo>
                    <a:pt x="501" y="5404"/>
                    <a:pt x="334" y="5605"/>
                    <a:pt x="267" y="5838"/>
                  </a:cubicBezTo>
                  <a:cubicBezTo>
                    <a:pt x="363" y="5899"/>
                    <a:pt x="464" y="5921"/>
                    <a:pt x="563" y="5921"/>
                  </a:cubicBezTo>
                  <a:cubicBezTo>
                    <a:pt x="845" y="5921"/>
                    <a:pt x="1101" y="5738"/>
                    <a:pt x="1101" y="5738"/>
                  </a:cubicBezTo>
                  <a:lnTo>
                    <a:pt x="1101" y="5738"/>
                  </a:lnTo>
                  <a:cubicBezTo>
                    <a:pt x="935" y="5871"/>
                    <a:pt x="834" y="6105"/>
                    <a:pt x="868" y="6338"/>
                  </a:cubicBezTo>
                  <a:cubicBezTo>
                    <a:pt x="926" y="6375"/>
                    <a:pt x="992" y="6389"/>
                    <a:pt x="1059" y="6389"/>
                  </a:cubicBezTo>
                  <a:cubicBezTo>
                    <a:pt x="1303" y="6389"/>
                    <a:pt x="1568" y="6205"/>
                    <a:pt x="1568" y="6205"/>
                  </a:cubicBezTo>
                  <a:lnTo>
                    <a:pt x="1568" y="6205"/>
                  </a:lnTo>
                  <a:cubicBezTo>
                    <a:pt x="1435" y="6405"/>
                    <a:pt x="1402" y="6639"/>
                    <a:pt x="1435" y="6906"/>
                  </a:cubicBezTo>
                  <a:cubicBezTo>
                    <a:pt x="1768" y="6906"/>
                    <a:pt x="2035" y="6739"/>
                    <a:pt x="2235" y="6472"/>
                  </a:cubicBezTo>
                  <a:lnTo>
                    <a:pt x="2235" y="6472"/>
                  </a:lnTo>
                  <a:cubicBezTo>
                    <a:pt x="2102" y="6672"/>
                    <a:pt x="2069" y="6939"/>
                    <a:pt x="2169" y="7172"/>
                  </a:cubicBezTo>
                  <a:cubicBezTo>
                    <a:pt x="2336" y="7139"/>
                    <a:pt x="2502" y="7039"/>
                    <a:pt x="2636" y="6906"/>
                  </a:cubicBezTo>
                  <a:cubicBezTo>
                    <a:pt x="2702" y="7006"/>
                    <a:pt x="2803" y="7106"/>
                    <a:pt x="2936" y="7139"/>
                  </a:cubicBezTo>
                  <a:cubicBezTo>
                    <a:pt x="2969" y="7172"/>
                    <a:pt x="3003" y="7206"/>
                    <a:pt x="3036" y="7272"/>
                  </a:cubicBezTo>
                  <a:cubicBezTo>
                    <a:pt x="2836" y="7339"/>
                    <a:pt x="2702" y="7439"/>
                    <a:pt x="2602" y="7606"/>
                  </a:cubicBezTo>
                  <a:cubicBezTo>
                    <a:pt x="2788" y="7792"/>
                    <a:pt x="3016" y="7893"/>
                    <a:pt x="3253" y="7893"/>
                  </a:cubicBezTo>
                  <a:cubicBezTo>
                    <a:pt x="3314" y="7893"/>
                    <a:pt x="3375" y="7887"/>
                    <a:pt x="3436" y="7873"/>
                  </a:cubicBezTo>
                  <a:lnTo>
                    <a:pt x="3436" y="7873"/>
                  </a:lnTo>
                  <a:cubicBezTo>
                    <a:pt x="3203" y="7940"/>
                    <a:pt x="3003" y="8106"/>
                    <a:pt x="2903" y="8340"/>
                  </a:cubicBezTo>
                  <a:cubicBezTo>
                    <a:pt x="3052" y="8415"/>
                    <a:pt x="3223" y="8458"/>
                    <a:pt x="3398" y="8458"/>
                  </a:cubicBezTo>
                  <a:cubicBezTo>
                    <a:pt x="3534" y="8458"/>
                    <a:pt x="3672" y="8432"/>
                    <a:pt x="3803" y="8373"/>
                  </a:cubicBezTo>
                  <a:lnTo>
                    <a:pt x="3803" y="8373"/>
                  </a:lnTo>
                  <a:cubicBezTo>
                    <a:pt x="3570" y="8507"/>
                    <a:pt x="3436" y="8774"/>
                    <a:pt x="3436" y="9074"/>
                  </a:cubicBezTo>
                  <a:cubicBezTo>
                    <a:pt x="3473" y="9077"/>
                    <a:pt x="3510" y="9079"/>
                    <a:pt x="3546" y="9079"/>
                  </a:cubicBezTo>
                  <a:cubicBezTo>
                    <a:pt x="3870" y="9079"/>
                    <a:pt x="4164" y="8947"/>
                    <a:pt x="4404" y="8707"/>
                  </a:cubicBezTo>
                  <a:lnTo>
                    <a:pt x="4404" y="8707"/>
                  </a:lnTo>
                  <a:cubicBezTo>
                    <a:pt x="4270" y="8907"/>
                    <a:pt x="4270" y="9140"/>
                    <a:pt x="4370" y="9341"/>
                  </a:cubicBezTo>
                  <a:cubicBezTo>
                    <a:pt x="4604" y="9307"/>
                    <a:pt x="4804" y="9140"/>
                    <a:pt x="4937" y="8940"/>
                  </a:cubicBezTo>
                  <a:lnTo>
                    <a:pt x="4937" y="8940"/>
                  </a:lnTo>
                  <a:cubicBezTo>
                    <a:pt x="4904" y="9140"/>
                    <a:pt x="4904" y="9341"/>
                    <a:pt x="5004" y="9507"/>
                  </a:cubicBezTo>
                  <a:cubicBezTo>
                    <a:pt x="5304" y="9474"/>
                    <a:pt x="5571" y="9007"/>
                    <a:pt x="5571" y="9007"/>
                  </a:cubicBezTo>
                  <a:lnTo>
                    <a:pt x="5571" y="9007"/>
                  </a:lnTo>
                  <a:cubicBezTo>
                    <a:pt x="5504" y="9174"/>
                    <a:pt x="5538" y="9374"/>
                    <a:pt x="5671" y="9507"/>
                  </a:cubicBezTo>
                  <a:cubicBezTo>
                    <a:pt x="5938" y="9441"/>
                    <a:pt x="6138" y="9207"/>
                    <a:pt x="6205" y="8907"/>
                  </a:cubicBezTo>
                  <a:cubicBezTo>
                    <a:pt x="6238" y="9107"/>
                    <a:pt x="6338" y="9274"/>
                    <a:pt x="6539" y="9374"/>
                  </a:cubicBezTo>
                  <a:cubicBezTo>
                    <a:pt x="6839" y="9241"/>
                    <a:pt x="6805" y="8707"/>
                    <a:pt x="6805" y="8707"/>
                  </a:cubicBezTo>
                  <a:lnTo>
                    <a:pt x="6805" y="8707"/>
                  </a:lnTo>
                  <a:cubicBezTo>
                    <a:pt x="6939" y="8874"/>
                    <a:pt x="7139" y="9007"/>
                    <a:pt x="7372" y="9040"/>
                  </a:cubicBezTo>
                  <a:lnTo>
                    <a:pt x="7806" y="8407"/>
                  </a:lnTo>
                  <a:cubicBezTo>
                    <a:pt x="7906" y="8106"/>
                    <a:pt x="7573" y="7706"/>
                    <a:pt x="7573" y="7706"/>
                  </a:cubicBezTo>
                  <a:lnTo>
                    <a:pt x="7573" y="7706"/>
                  </a:lnTo>
                  <a:cubicBezTo>
                    <a:pt x="7680" y="7778"/>
                    <a:pt x="7806" y="7811"/>
                    <a:pt x="7936" y="7811"/>
                  </a:cubicBezTo>
                  <a:cubicBezTo>
                    <a:pt x="8049" y="7811"/>
                    <a:pt x="8165" y="7786"/>
                    <a:pt x="8273" y="7739"/>
                  </a:cubicBezTo>
                  <a:cubicBezTo>
                    <a:pt x="8273" y="7339"/>
                    <a:pt x="7773" y="7006"/>
                    <a:pt x="7773" y="7006"/>
                  </a:cubicBezTo>
                  <a:lnTo>
                    <a:pt x="7773" y="7006"/>
                  </a:lnTo>
                  <a:cubicBezTo>
                    <a:pt x="7857" y="7048"/>
                    <a:pt x="7952" y="7066"/>
                    <a:pt x="8050" y="7066"/>
                  </a:cubicBezTo>
                  <a:cubicBezTo>
                    <a:pt x="8185" y="7066"/>
                    <a:pt x="8324" y="7030"/>
                    <a:pt x="8440" y="6972"/>
                  </a:cubicBezTo>
                  <a:cubicBezTo>
                    <a:pt x="8307" y="6472"/>
                    <a:pt x="7606" y="6372"/>
                    <a:pt x="7606" y="6372"/>
                  </a:cubicBezTo>
                  <a:lnTo>
                    <a:pt x="7606" y="6372"/>
                  </a:lnTo>
                  <a:cubicBezTo>
                    <a:pt x="7640" y="6375"/>
                    <a:pt x="7674" y="6377"/>
                    <a:pt x="7708" y="6377"/>
                  </a:cubicBezTo>
                  <a:cubicBezTo>
                    <a:pt x="8000" y="6377"/>
                    <a:pt x="8260" y="6251"/>
                    <a:pt x="8440" y="6072"/>
                  </a:cubicBezTo>
                  <a:cubicBezTo>
                    <a:pt x="8284" y="5805"/>
                    <a:pt x="7906" y="5760"/>
                    <a:pt x="7671" y="5760"/>
                  </a:cubicBezTo>
                  <a:cubicBezTo>
                    <a:pt x="7554" y="5760"/>
                    <a:pt x="7473" y="5771"/>
                    <a:pt x="7473" y="5771"/>
                  </a:cubicBezTo>
                  <a:cubicBezTo>
                    <a:pt x="7473" y="5771"/>
                    <a:pt x="8040" y="5538"/>
                    <a:pt x="8106" y="5238"/>
                  </a:cubicBezTo>
                  <a:cubicBezTo>
                    <a:pt x="8022" y="5174"/>
                    <a:pt x="7910" y="5151"/>
                    <a:pt x="7798" y="5151"/>
                  </a:cubicBezTo>
                  <a:cubicBezTo>
                    <a:pt x="7733" y="5151"/>
                    <a:pt x="7667" y="5159"/>
                    <a:pt x="7606" y="5171"/>
                  </a:cubicBezTo>
                  <a:cubicBezTo>
                    <a:pt x="7606" y="5104"/>
                    <a:pt x="7573" y="5004"/>
                    <a:pt x="7539" y="4937"/>
                  </a:cubicBezTo>
                  <a:cubicBezTo>
                    <a:pt x="7573" y="4904"/>
                    <a:pt x="7606" y="4837"/>
                    <a:pt x="7606" y="4804"/>
                  </a:cubicBezTo>
                  <a:cubicBezTo>
                    <a:pt x="7689" y="4837"/>
                    <a:pt x="7781" y="4854"/>
                    <a:pt x="7873" y="4854"/>
                  </a:cubicBezTo>
                  <a:cubicBezTo>
                    <a:pt x="7965" y="4854"/>
                    <a:pt x="8056" y="4837"/>
                    <a:pt x="8140" y="4804"/>
                  </a:cubicBezTo>
                  <a:cubicBezTo>
                    <a:pt x="8140" y="4804"/>
                    <a:pt x="8173" y="4537"/>
                    <a:pt x="7706" y="4204"/>
                  </a:cubicBezTo>
                  <a:lnTo>
                    <a:pt x="7706" y="4204"/>
                  </a:lnTo>
                  <a:cubicBezTo>
                    <a:pt x="7839" y="4270"/>
                    <a:pt x="7981" y="4304"/>
                    <a:pt x="8123" y="4304"/>
                  </a:cubicBezTo>
                  <a:cubicBezTo>
                    <a:pt x="8265" y="4304"/>
                    <a:pt x="8407" y="4270"/>
                    <a:pt x="8540" y="4204"/>
                  </a:cubicBezTo>
                  <a:cubicBezTo>
                    <a:pt x="8473" y="3937"/>
                    <a:pt x="8040" y="3737"/>
                    <a:pt x="8040" y="3737"/>
                  </a:cubicBezTo>
                  <a:lnTo>
                    <a:pt x="8040" y="3737"/>
                  </a:lnTo>
                  <a:cubicBezTo>
                    <a:pt x="8140" y="3770"/>
                    <a:pt x="8231" y="3787"/>
                    <a:pt x="8323" y="3787"/>
                  </a:cubicBezTo>
                  <a:cubicBezTo>
                    <a:pt x="8415" y="3787"/>
                    <a:pt x="8507" y="3770"/>
                    <a:pt x="8607" y="3737"/>
                  </a:cubicBezTo>
                  <a:cubicBezTo>
                    <a:pt x="8473" y="3570"/>
                    <a:pt x="8340" y="3403"/>
                    <a:pt x="8140" y="3303"/>
                  </a:cubicBezTo>
                  <a:lnTo>
                    <a:pt x="8140" y="3303"/>
                  </a:lnTo>
                  <a:cubicBezTo>
                    <a:pt x="8238" y="3345"/>
                    <a:pt x="8335" y="3363"/>
                    <a:pt x="8431" y="3363"/>
                  </a:cubicBezTo>
                  <a:cubicBezTo>
                    <a:pt x="8563" y="3363"/>
                    <a:pt x="8691" y="3328"/>
                    <a:pt x="8807" y="3270"/>
                  </a:cubicBezTo>
                  <a:cubicBezTo>
                    <a:pt x="8640" y="3069"/>
                    <a:pt x="8407" y="2903"/>
                    <a:pt x="8173" y="2836"/>
                  </a:cubicBezTo>
                  <a:lnTo>
                    <a:pt x="8173" y="2836"/>
                  </a:lnTo>
                  <a:cubicBezTo>
                    <a:pt x="8206" y="2840"/>
                    <a:pt x="8240" y="2842"/>
                    <a:pt x="8273" y="2842"/>
                  </a:cubicBezTo>
                  <a:cubicBezTo>
                    <a:pt x="8505" y="2842"/>
                    <a:pt x="8728" y="2740"/>
                    <a:pt x="8874" y="2536"/>
                  </a:cubicBezTo>
                  <a:cubicBezTo>
                    <a:pt x="8699" y="2391"/>
                    <a:pt x="8449" y="2296"/>
                    <a:pt x="8211" y="2296"/>
                  </a:cubicBezTo>
                  <a:cubicBezTo>
                    <a:pt x="8176" y="2296"/>
                    <a:pt x="8141" y="2298"/>
                    <a:pt x="8106" y="2302"/>
                  </a:cubicBezTo>
                  <a:cubicBezTo>
                    <a:pt x="8607" y="2069"/>
                    <a:pt x="8673" y="1802"/>
                    <a:pt x="8673" y="1802"/>
                  </a:cubicBezTo>
                  <a:cubicBezTo>
                    <a:pt x="8612" y="1758"/>
                    <a:pt x="8530" y="1742"/>
                    <a:pt x="8442" y="1742"/>
                  </a:cubicBezTo>
                  <a:cubicBezTo>
                    <a:pt x="8196" y="1742"/>
                    <a:pt x="7906" y="1869"/>
                    <a:pt x="7906" y="1869"/>
                  </a:cubicBezTo>
                  <a:cubicBezTo>
                    <a:pt x="8373" y="1435"/>
                    <a:pt x="8306" y="1101"/>
                    <a:pt x="8306" y="1101"/>
                  </a:cubicBezTo>
                  <a:cubicBezTo>
                    <a:pt x="8293" y="1100"/>
                    <a:pt x="8280" y="1099"/>
                    <a:pt x="8266" y="1099"/>
                  </a:cubicBezTo>
                  <a:cubicBezTo>
                    <a:pt x="7942" y="1099"/>
                    <a:pt x="7573" y="1468"/>
                    <a:pt x="7573" y="1468"/>
                  </a:cubicBezTo>
                  <a:cubicBezTo>
                    <a:pt x="7573" y="1468"/>
                    <a:pt x="7906" y="868"/>
                    <a:pt x="7639" y="468"/>
                  </a:cubicBezTo>
                  <a:lnTo>
                    <a:pt x="7639" y="468"/>
                  </a:lnTo>
                  <a:cubicBezTo>
                    <a:pt x="7372" y="601"/>
                    <a:pt x="7139" y="835"/>
                    <a:pt x="7039" y="1135"/>
                  </a:cubicBezTo>
                  <a:cubicBezTo>
                    <a:pt x="7139" y="768"/>
                    <a:pt x="7039" y="401"/>
                    <a:pt x="6805" y="134"/>
                  </a:cubicBezTo>
                  <a:cubicBezTo>
                    <a:pt x="6639" y="301"/>
                    <a:pt x="6505" y="534"/>
                    <a:pt x="6505" y="768"/>
                  </a:cubicBezTo>
                  <a:cubicBezTo>
                    <a:pt x="6505" y="768"/>
                    <a:pt x="6405" y="167"/>
                    <a:pt x="6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5329844" y="2093816"/>
              <a:ext cx="96035" cy="121960"/>
            </a:xfrm>
            <a:custGeom>
              <a:avLst/>
              <a:gdLst/>
              <a:ahLst/>
              <a:cxnLst/>
              <a:rect l="l" t="t" r="r" b="b"/>
              <a:pathLst>
                <a:path w="5438" h="6906" extrusionOk="0">
                  <a:moveTo>
                    <a:pt x="1435" y="1"/>
                  </a:moveTo>
                  <a:cubicBezTo>
                    <a:pt x="1601" y="468"/>
                    <a:pt x="1702" y="935"/>
                    <a:pt x="1735" y="1402"/>
                  </a:cubicBezTo>
                  <a:cubicBezTo>
                    <a:pt x="1768" y="2670"/>
                    <a:pt x="1101" y="4738"/>
                    <a:pt x="0" y="6339"/>
                  </a:cubicBezTo>
                  <a:lnTo>
                    <a:pt x="834" y="6906"/>
                  </a:lnTo>
                  <a:cubicBezTo>
                    <a:pt x="1401" y="5939"/>
                    <a:pt x="1635" y="4804"/>
                    <a:pt x="2068" y="4337"/>
                  </a:cubicBezTo>
                  <a:cubicBezTo>
                    <a:pt x="2502" y="3970"/>
                    <a:pt x="3002" y="3637"/>
                    <a:pt x="3536" y="3303"/>
                  </a:cubicBezTo>
                  <a:lnTo>
                    <a:pt x="5438" y="2569"/>
                  </a:lnTo>
                  <a:lnTo>
                    <a:pt x="5337" y="2469"/>
                  </a:lnTo>
                  <a:lnTo>
                    <a:pt x="3736" y="2936"/>
                  </a:lnTo>
                  <a:lnTo>
                    <a:pt x="4704" y="1669"/>
                  </a:lnTo>
                  <a:lnTo>
                    <a:pt x="4604" y="1602"/>
                  </a:lnTo>
                  <a:cubicBezTo>
                    <a:pt x="4237" y="2069"/>
                    <a:pt x="3803" y="2536"/>
                    <a:pt x="3369" y="2936"/>
                  </a:cubicBezTo>
                  <a:cubicBezTo>
                    <a:pt x="2902" y="3270"/>
                    <a:pt x="2402" y="3537"/>
                    <a:pt x="1868" y="3804"/>
                  </a:cubicBezTo>
                  <a:cubicBezTo>
                    <a:pt x="1868" y="3804"/>
                    <a:pt x="2102" y="1836"/>
                    <a:pt x="2169" y="1602"/>
                  </a:cubicBezTo>
                  <a:cubicBezTo>
                    <a:pt x="2402" y="1235"/>
                    <a:pt x="2702" y="902"/>
                    <a:pt x="3002" y="635"/>
                  </a:cubicBezTo>
                  <a:lnTo>
                    <a:pt x="2902" y="568"/>
                  </a:lnTo>
                  <a:lnTo>
                    <a:pt x="2002" y="1335"/>
                  </a:lnTo>
                  <a:lnTo>
                    <a:pt x="1635" y="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5329844" y="2093816"/>
              <a:ext cx="96035" cy="121960"/>
            </a:xfrm>
            <a:custGeom>
              <a:avLst/>
              <a:gdLst/>
              <a:ahLst/>
              <a:cxnLst/>
              <a:rect l="l" t="t" r="r" b="b"/>
              <a:pathLst>
                <a:path w="5438" h="6906" fill="none" extrusionOk="0">
                  <a:moveTo>
                    <a:pt x="834" y="6906"/>
                  </a:moveTo>
                  <a:cubicBezTo>
                    <a:pt x="1401" y="5939"/>
                    <a:pt x="1601" y="4804"/>
                    <a:pt x="2035" y="4337"/>
                  </a:cubicBezTo>
                  <a:cubicBezTo>
                    <a:pt x="2502" y="3970"/>
                    <a:pt x="3002" y="3637"/>
                    <a:pt x="3503" y="3337"/>
                  </a:cubicBezTo>
                  <a:lnTo>
                    <a:pt x="5438" y="2569"/>
                  </a:lnTo>
                  <a:lnTo>
                    <a:pt x="5304" y="2469"/>
                  </a:lnTo>
                  <a:lnTo>
                    <a:pt x="3736" y="2936"/>
                  </a:lnTo>
                  <a:lnTo>
                    <a:pt x="4704" y="1669"/>
                  </a:lnTo>
                  <a:lnTo>
                    <a:pt x="4604" y="1602"/>
                  </a:lnTo>
                  <a:cubicBezTo>
                    <a:pt x="4203" y="2069"/>
                    <a:pt x="3803" y="2536"/>
                    <a:pt x="3336" y="2936"/>
                  </a:cubicBezTo>
                  <a:cubicBezTo>
                    <a:pt x="2869" y="3270"/>
                    <a:pt x="2369" y="3537"/>
                    <a:pt x="1868" y="3804"/>
                  </a:cubicBezTo>
                  <a:cubicBezTo>
                    <a:pt x="1868" y="3804"/>
                    <a:pt x="2068" y="1836"/>
                    <a:pt x="2169" y="1602"/>
                  </a:cubicBezTo>
                  <a:cubicBezTo>
                    <a:pt x="2402" y="1235"/>
                    <a:pt x="2669" y="902"/>
                    <a:pt x="3002" y="635"/>
                  </a:cubicBezTo>
                  <a:lnTo>
                    <a:pt x="2902" y="568"/>
                  </a:lnTo>
                  <a:lnTo>
                    <a:pt x="2002" y="1369"/>
                  </a:lnTo>
                  <a:lnTo>
                    <a:pt x="1601" y="68"/>
                  </a:lnTo>
                  <a:lnTo>
                    <a:pt x="1401" y="1"/>
                  </a:lnTo>
                  <a:cubicBezTo>
                    <a:pt x="1601" y="468"/>
                    <a:pt x="1702" y="935"/>
                    <a:pt x="1735" y="1435"/>
                  </a:cubicBezTo>
                  <a:cubicBezTo>
                    <a:pt x="1802" y="2670"/>
                    <a:pt x="1134" y="4771"/>
                    <a:pt x="0" y="63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4836203" y="1987205"/>
              <a:ext cx="187337" cy="179690"/>
            </a:xfrm>
            <a:custGeom>
              <a:avLst/>
              <a:gdLst/>
              <a:ahLst/>
              <a:cxnLst/>
              <a:rect l="l" t="t" r="r" b="b"/>
              <a:pathLst>
                <a:path w="10608" h="10175" extrusionOk="0">
                  <a:moveTo>
                    <a:pt x="4770" y="0"/>
                  </a:moveTo>
                  <a:cubicBezTo>
                    <a:pt x="4503" y="234"/>
                    <a:pt x="4537" y="868"/>
                    <a:pt x="4537" y="868"/>
                  </a:cubicBezTo>
                  <a:cubicBezTo>
                    <a:pt x="4537" y="868"/>
                    <a:pt x="4303" y="100"/>
                    <a:pt x="3769" y="34"/>
                  </a:cubicBezTo>
                  <a:lnTo>
                    <a:pt x="3769" y="34"/>
                  </a:lnTo>
                  <a:cubicBezTo>
                    <a:pt x="3669" y="367"/>
                    <a:pt x="3703" y="734"/>
                    <a:pt x="3869" y="1034"/>
                  </a:cubicBezTo>
                  <a:cubicBezTo>
                    <a:pt x="3869" y="1034"/>
                    <a:pt x="3480" y="496"/>
                    <a:pt x="2957" y="496"/>
                  </a:cubicBezTo>
                  <a:cubicBezTo>
                    <a:pt x="2928" y="496"/>
                    <a:pt x="2899" y="497"/>
                    <a:pt x="2869" y="501"/>
                  </a:cubicBezTo>
                  <a:cubicBezTo>
                    <a:pt x="2869" y="768"/>
                    <a:pt x="2969" y="1034"/>
                    <a:pt x="3169" y="1235"/>
                  </a:cubicBezTo>
                  <a:cubicBezTo>
                    <a:pt x="2944" y="1084"/>
                    <a:pt x="2681" y="1009"/>
                    <a:pt x="2423" y="1009"/>
                  </a:cubicBezTo>
                  <a:cubicBezTo>
                    <a:pt x="2337" y="1009"/>
                    <a:pt x="2252" y="1018"/>
                    <a:pt x="2168" y="1034"/>
                  </a:cubicBezTo>
                  <a:cubicBezTo>
                    <a:pt x="2202" y="1301"/>
                    <a:pt x="2335" y="1568"/>
                    <a:pt x="2535" y="1735"/>
                  </a:cubicBezTo>
                  <a:cubicBezTo>
                    <a:pt x="2535" y="1735"/>
                    <a:pt x="2370" y="1683"/>
                    <a:pt x="2178" y="1683"/>
                  </a:cubicBezTo>
                  <a:cubicBezTo>
                    <a:pt x="2025" y="1683"/>
                    <a:pt x="1853" y="1716"/>
                    <a:pt x="1735" y="1835"/>
                  </a:cubicBezTo>
                  <a:cubicBezTo>
                    <a:pt x="1801" y="2068"/>
                    <a:pt x="1935" y="2269"/>
                    <a:pt x="2168" y="2335"/>
                  </a:cubicBezTo>
                  <a:cubicBezTo>
                    <a:pt x="2095" y="2319"/>
                    <a:pt x="2021" y="2311"/>
                    <a:pt x="1945" y="2311"/>
                  </a:cubicBezTo>
                  <a:cubicBezTo>
                    <a:pt x="1710" y="2311"/>
                    <a:pt x="1470" y="2392"/>
                    <a:pt x="1268" y="2569"/>
                  </a:cubicBezTo>
                  <a:cubicBezTo>
                    <a:pt x="1434" y="2769"/>
                    <a:pt x="1635" y="2936"/>
                    <a:pt x="1901" y="2969"/>
                  </a:cubicBezTo>
                  <a:cubicBezTo>
                    <a:pt x="1901" y="2969"/>
                    <a:pt x="1334" y="3203"/>
                    <a:pt x="1334" y="3570"/>
                  </a:cubicBezTo>
                  <a:cubicBezTo>
                    <a:pt x="1456" y="3667"/>
                    <a:pt x="1614" y="3729"/>
                    <a:pt x="1782" y="3729"/>
                  </a:cubicBezTo>
                  <a:cubicBezTo>
                    <a:pt x="1843" y="3729"/>
                    <a:pt x="1906" y="3721"/>
                    <a:pt x="1968" y="3703"/>
                  </a:cubicBezTo>
                  <a:lnTo>
                    <a:pt x="1968" y="3703"/>
                  </a:lnTo>
                  <a:cubicBezTo>
                    <a:pt x="1835" y="3770"/>
                    <a:pt x="1735" y="3903"/>
                    <a:pt x="1668" y="4037"/>
                  </a:cubicBezTo>
                  <a:cubicBezTo>
                    <a:pt x="1601" y="3970"/>
                    <a:pt x="1534" y="3936"/>
                    <a:pt x="1434" y="3903"/>
                  </a:cubicBezTo>
                  <a:lnTo>
                    <a:pt x="1434" y="3903"/>
                  </a:lnTo>
                  <a:cubicBezTo>
                    <a:pt x="1434" y="3903"/>
                    <a:pt x="1234" y="4203"/>
                    <a:pt x="1534" y="4837"/>
                  </a:cubicBezTo>
                  <a:cubicBezTo>
                    <a:pt x="1534" y="4837"/>
                    <a:pt x="1186" y="4489"/>
                    <a:pt x="873" y="4489"/>
                  </a:cubicBezTo>
                  <a:cubicBezTo>
                    <a:pt x="837" y="4489"/>
                    <a:pt x="802" y="4493"/>
                    <a:pt x="767" y="4504"/>
                  </a:cubicBezTo>
                  <a:cubicBezTo>
                    <a:pt x="767" y="4504"/>
                    <a:pt x="734" y="4804"/>
                    <a:pt x="1168" y="5237"/>
                  </a:cubicBezTo>
                  <a:cubicBezTo>
                    <a:pt x="1006" y="5157"/>
                    <a:pt x="820" y="5113"/>
                    <a:pt x="632" y="5113"/>
                  </a:cubicBezTo>
                  <a:cubicBezTo>
                    <a:pt x="509" y="5113"/>
                    <a:pt x="385" y="5131"/>
                    <a:pt x="267" y="5171"/>
                  </a:cubicBezTo>
                  <a:cubicBezTo>
                    <a:pt x="367" y="5471"/>
                    <a:pt x="600" y="5704"/>
                    <a:pt x="901" y="5771"/>
                  </a:cubicBezTo>
                  <a:cubicBezTo>
                    <a:pt x="856" y="5766"/>
                    <a:pt x="811" y="5763"/>
                    <a:pt x="765" y="5763"/>
                  </a:cubicBezTo>
                  <a:cubicBezTo>
                    <a:pt x="536" y="5763"/>
                    <a:pt x="295" y="5832"/>
                    <a:pt x="100" y="5971"/>
                  </a:cubicBezTo>
                  <a:cubicBezTo>
                    <a:pt x="267" y="6171"/>
                    <a:pt x="500" y="6271"/>
                    <a:pt x="734" y="6271"/>
                  </a:cubicBezTo>
                  <a:cubicBezTo>
                    <a:pt x="534" y="6305"/>
                    <a:pt x="300" y="6372"/>
                    <a:pt x="133" y="6505"/>
                  </a:cubicBezTo>
                  <a:cubicBezTo>
                    <a:pt x="267" y="6638"/>
                    <a:pt x="500" y="6738"/>
                    <a:pt x="701" y="6738"/>
                  </a:cubicBezTo>
                  <a:cubicBezTo>
                    <a:pt x="434" y="6772"/>
                    <a:pt x="200" y="6872"/>
                    <a:pt x="0" y="7039"/>
                  </a:cubicBezTo>
                  <a:cubicBezTo>
                    <a:pt x="200" y="7272"/>
                    <a:pt x="500" y="7372"/>
                    <a:pt x="834" y="7372"/>
                  </a:cubicBezTo>
                  <a:cubicBezTo>
                    <a:pt x="200" y="7506"/>
                    <a:pt x="167" y="7806"/>
                    <a:pt x="167" y="7806"/>
                  </a:cubicBezTo>
                  <a:cubicBezTo>
                    <a:pt x="324" y="7937"/>
                    <a:pt x="543" y="8027"/>
                    <a:pt x="760" y="8027"/>
                  </a:cubicBezTo>
                  <a:cubicBezTo>
                    <a:pt x="818" y="8027"/>
                    <a:pt x="877" y="8020"/>
                    <a:pt x="934" y="8006"/>
                  </a:cubicBezTo>
                  <a:lnTo>
                    <a:pt x="934" y="8006"/>
                  </a:lnTo>
                  <a:cubicBezTo>
                    <a:pt x="567" y="8273"/>
                    <a:pt x="534" y="8506"/>
                    <a:pt x="534" y="8506"/>
                  </a:cubicBezTo>
                  <a:lnTo>
                    <a:pt x="1034" y="9174"/>
                  </a:lnTo>
                  <a:cubicBezTo>
                    <a:pt x="1129" y="9234"/>
                    <a:pt x="1231" y="9257"/>
                    <a:pt x="1330" y="9257"/>
                  </a:cubicBezTo>
                  <a:cubicBezTo>
                    <a:pt x="1612" y="9257"/>
                    <a:pt x="1868" y="9074"/>
                    <a:pt x="1868" y="9073"/>
                  </a:cubicBezTo>
                  <a:lnTo>
                    <a:pt x="1868" y="9073"/>
                  </a:lnTo>
                  <a:cubicBezTo>
                    <a:pt x="1768" y="9274"/>
                    <a:pt x="1701" y="9474"/>
                    <a:pt x="1735" y="9707"/>
                  </a:cubicBezTo>
                  <a:cubicBezTo>
                    <a:pt x="1779" y="9719"/>
                    <a:pt x="1823" y="9725"/>
                    <a:pt x="1867" y="9725"/>
                  </a:cubicBezTo>
                  <a:cubicBezTo>
                    <a:pt x="2192" y="9725"/>
                    <a:pt x="2502" y="9441"/>
                    <a:pt x="2502" y="9440"/>
                  </a:cubicBezTo>
                  <a:lnTo>
                    <a:pt x="2502" y="9440"/>
                  </a:lnTo>
                  <a:cubicBezTo>
                    <a:pt x="2435" y="9674"/>
                    <a:pt x="2502" y="9941"/>
                    <a:pt x="2635" y="10174"/>
                  </a:cubicBezTo>
                  <a:cubicBezTo>
                    <a:pt x="3069" y="10041"/>
                    <a:pt x="3169" y="9408"/>
                    <a:pt x="3169" y="9407"/>
                  </a:cubicBezTo>
                  <a:lnTo>
                    <a:pt x="3169" y="9407"/>
                  </a:lnTo>
                  <a:cubicBezTo>
                    <a:pt x="3136" y="9674"/>
                    <a:pt x="3269" y="9941"/>
                    <a:pt x="3503" y="10074"/>
                  </a:cubicBezTo>
                  <a:cubicBezTo>
                    <a:pt x="3836" y="9974"/>
                    <a:pt x="3903" y="9374"/>
                    <a:pt x="3903" y="9374"/>
                  </a:cubicBezTo>
                  <a:cubicBezTo>
                    <a:pt x="3970" y="9641"/>
                    <a:pt x="4170" y="9874"/>
                    <a:pt x="4403" y="10007"/>
                  </a:cubicBezTo>
                  <a:cubicBezTo>
                    <a:pt x="4628" y="9751"/>
                    <a:pt x="4729" y="9401"/>
                    <a:pt x="4647" y="9078"/>
                  </a:cubicBezTo>
                  <a:lnTo>
                    <a:pt x="4647" y="9078"/>
                  </a:lnTo>
                  <a:cubicBezTo>
                    <a:pt x="4722" y="9326"/>
                    <a:pt x="4916" y="9512"/>
                    <a:pt x="5170" y="9607"/>
                  </a:cubicBezTo>
                  <a:cubicBezTo>
                    <a:pt x="5270" y="9440"/>
                    <a:pt x="5304" y="9240"/>
                    <a:pt x="5304" y="9040"/>
                  </a:cubicBezTo>
                  <a:cubicBezTo>
                    <a:pt x="5337" y="9048"/>
                    <a:pt x="5371" y="9053"/>
                    <a:pt x="5404" y="9053"/>
                  </a:cubicBezTo>
                  <a:cubicBezTo>
                    <a:pt x="5504" y="9053"/>
                    <a:pt x="5604" y="9015"/>
                    <a:pt x="5704" y="8940"/>
                  </a:cubicBezTo>
                  <a:cubicBezTo>
                    <a:pt x="5737" y="8957"/>
                    <a:pt x="5771" y="8965"/>
                    <a:pt x="5800" y="8965"/>
                  </a:cubicBezTo>
                  <a:cubicBezTo>
                    <a:pt x="5829" y="8965"/>
                    <a:pt x="5854" y="8957"/>
                    <a:pt x="5871" y="8940"/>
                  </a:cubicBezTo>
                  <a:lnTo>
                    <a:pt x="5871" y="8940"/>
                  </a:lnTo>
                  <a:cubicBezTo>
                    <a:pt x="5804" y="9140"/>
                    <a:pt x="5804" y="9374"/>
                    <a:pt x="5838" y="9574"/>
                  </a:cubicBezTo>
                  <a:cubicBezTo>
                    <a:pt x="6204" y="9540"/>
                    <a:pt x="6505" y="9340"/>
                    <a:pt x="6671" y="9073"/>
                  </a:cubicBezTo>
                  <a:lnTo>
                    <a:pt x="6671" y="9073"/>
                  </a:lnTo>
                  <a:cubicBezTo>
                    <a:pt x="6538" y="9307"/>
                    <a:pt x="6538" y="9574"/>
                    <a:pt x="6671" y="9841"/>
                  </a:cubicBezTo>
                  <a:cubicBezTo>
                    <a:pt x="7005" y="9741"/>
                    <a:pt x="7272" y="9474"/>
                    <a:pt x="7372" y="9140"/>
                  </a:cubicBezTo>
                  <a:lnTo>
                    <a:pt x="7372" y="9140"/>
                  </a:lnTo>
                  <a:cubicBezTo>
                    <a:pt x="7305" y="9440"/>
                    <a:pt x="7439" y="9741"/>
                    <a:pt x="7672" y="9974"/>
                  </a:cubicBezTo>
                  <a:cubicBezTo>
                    <a:pt x="7972" y="9674"/>
                    <a:pt x="8139" y="9307"/>
                    <a:pt x="8106" y="8907"/>
                  </a:cubicBezTo>
                  <a:lnTo>
                    <a:pt x="8106" y="8907"/>
                  </a:lnTo>
                  <a:cubicBezTo>
                    <a:pt x="8173" y="9140"/>
                    <a:pt x="8339" y="9340"/>
                    <a:pt x="8606" y="9407"/>
                  </a:cubicBezTo>
                  <a:cubicBezTo>
                    <a:pt x="8740" y="9174"/>
                    <a:pt x="8773" y="8907"/>
                    <a:pt x="8706" y="8640"/>
                  </a:cubicBezTo>
                  <a:lnTo>
                    <a:pt x="8706" y="8640"/>
                  </a:lnTo>
                  <a:cubicBezTo>
                    <a:pt x="9006" y="9007"/>
                    <a:pt x="9240" y="9007"/>
                    <a:pt x="9240" y="9007"/>
                  </a:cubicBezTo>
                  <a:cubicBezTo>
                    <a:pt x="9407" y="8740"/>
                    <a:pt x="9240" y="8173"/>
                    <a:pt x="9240" y="8173"/>
                  </a:cubicBezTo>
                  <a:lnTo>
                    <a:pt x="9240" y="8173"/>
                  </a:lnTo>
                  <a:cubicBezTo>
                    <a:pt x="9340" y="8340"/>
                    <a:pt x="9540" y="8473"/>
                    <a:pt x="9740" y="8473"/>
                  </a:cubicBezTo>
                  <a:cubicBezTo>
                    <a:pt x="9874" y="8173"/>
                    <a:pt x="9840" y="7839"/>
                    <a:pt x="9640" y="7572"/>
                  </a:cubicBezTo>
                  <a:lnTo>
                    <a:pt x="9640" y="7572"/>
                  </a:lnTo>
                  <a:cubicBezTo>
                    <a:pt x="9761" y="7653"/>
                    <a:pt x="9895" y="7697"/>
                    <a:pt x="10026" y="7697"/>
                  </a:cubicBezTo>
                  <a:cubicBezTo>
                    <a:pt x="10111" y="7697"/>
                    <a:pt x="10195" y="7679"/>
                    <a:pt x="10274" y="7639"/>
                  </a:cubicBezTo>
                  <a:cubicBezTo>
                    <a:pt x="10374" y="7272"/>
                    <a:pt x="9907" y="6905"/>
                    <a:pt x="9907" y="6905"/>
                  </a:cubicBezTo>
                  <a:lnTo>
                    <a:pt x="9907" y="6905"/>
                  </a:lnTo>
                  <a:cubicBezTo>
                    <a:pt x="9952" y="6911"/>
                    <a:pt x="9996" y="6914"/>
                    <a:pt x="10040" y="6914"/>
                  </a:cubicBezTo>
                  <a:cubicBezTo>
                    <a:pt x="10260" y="6914"/>
                    <a:pt x="10469" y="6844"/>
                    <a:pt x="10608" y="6705"/>
                  </a:cubicBezTo>
                  <a:lnTo>
                    <a:pt x="10407" y="5871"/>
                  </a:lnTo>
                  <a:cubicBezTo>
                    <a:pt x="10241" y="5538"/>
                    <a:pt x="9674" y="5538"/>
                    <a:pt x="9674" y="5538"/>
                  </a:cubicBezTo>
                  <a:cubicBezTo>
                    <a:pt x="9940" y="5438"/>
                    <a:pt x="10141" y="5237"/>
                    <a:pt x="10241" y="4971"/>
                  </a:cubicBezTo>
                  <a:cubicBezTo>
                    <a:pt x="10053" y="4866"/>
                    <a:pt x="9839" y="4814"/>
                    <a:pt x="9624" y="4814"/>
                  </a:cubicBezTo>
                  <a:cubicBezTo>
                    <a:pt x="9495" y="4814"/>
                    <a:pt x="9365" y="4833"/>
                    <a:pt x="9240" y="4870"/>
                  </a:cubicBezTo>
                  <a:cubicBezTo>
                    <a:pt x="9473" y="4737"/>
                    <a:pt x="9674" y="4504"/>
                    <a:pt x="9740" y="4270"/>
                  </a:cubicBezTo>
                  <a:cubicBezTo>
                    <a:pt x="9628" y="4229"/>
                    <a:pt x="9510" y="4210"/>
                    <a:pt x="9391" y="4210"/>
                  </a:cubicBezTo>
                  <a:cubicBezTo>
                    <a:pt x="9121" y="4210"/>
                    <a:pt x="8848" y="4308"/>
                    <a:pt x="8640" y="4470"/>
                  </a:cubicBezTo>
                  <a:cubicBezTo>
                    <a:pt x="8873" y="4237"/>
                    <a:pt x="9006" y="3903"/>
                    <a:pt x="9006" y="3570"/>
                  </a:cubicBezTo>
                  <a:cubicBezTo>
                    <a:pt x="8969" y="3563"/>
                    <a:pt x="8932" y="3559"/>
                    <a:pt x="8896" y="3559"/>
                  </a:cubicBezTo>
                  <a:cubicBezTo>
                    <a:pt x="8414" y="3559"/>
                    <a:pt x="8039" y="4137"/>
                    <a:pt x="8039" y="4137"/>
                  </a:cubicBezTo>
                  <a:cubicBezTo>
                    <a:pt x="8039" y="4137"/>
                    <a:pt x="8273" y="3503"/>
                    <a:pt x="8072" y="3203"/>
                  </a:cubicBezTo>
                  <a:lnTo>
                    <a:pt x="8072" y="3203"/>
                  </a:lnTo>
                  <a:cubicBezTo>
                    <a:pt x="7872" y="3269"/>
                    <a:pt x="7739" y="3403"/>
                    <a:pt x="7639" y="3603"/>
                  </a:cubicBezTo>
                  <a:cubicBezTo>
                    <a:pt x="7572" y="3536"/>
                    <a:pt x="7472" y="3469"/>
                    <a:pt x="7405" y="3436"/>
                  </a:cubicBezTo>
                  <a:cubicBezTo>
                    <a:pt x="7372" y="3403"/>
                    <a:pt x="7339" y="3336"/>
                    <a:pt x="7305" y="3303"/>
                  </a:cubicBezTo>
                  <a:cubicBezTo>
                    <a:pt x="7505" y="3203"/>
                    <a:pt x="7639" y="3036"/>
                    <a:pt x="7706" y="2869"/>
                  </a:cubicBezTo>
                  <a:cubicBezTo>
                    <a:pt x="7706" y="2869"/>
                    <a:pt x="7609" y="2714"/>
                    <a:pt x="7282" y="2714"/>
                  </a:cubicBezTo>
                  <a:cubicBezTo>
                    <a:pt x="7180" y="2714"/>
                    <a:pt x="7056" y="2729"/>
                    <a:pt x="6905" y="2769"/>
                  </a:cubicBezTo>
                  <a:cubicBezTo>
                    <a:pt x="7205" y="2636"/>
                    <a:pt x="7439" y="2402"/>
                    <a:pt x="7505" y="2068"/>
                  </a:cubicBezTo>
                  <a:cubicBezTo>
                    <a:pt x="7420" y="2056"/>
                    <a:pt x="7330" y="2049"/>
                    <a:pt x="7237" y="2049"/>
                  </a:cubicBezTo>
                  <a:cubicBezTo>
                    <a:pt x="7077" y="2049"/>
                    <a:pt x="6907" y="2072"/>
                    <a:pt x="6738" y="2135"/>
                  </a:cubicBezTo>
                  <a:cubicBezTo>
                    <a:pt x="6938" y="2035"/>
                    <a:pt x="7105" y="1868"/>
                    <a:pt x="7172" y="1668"/>
                  </a:cubicBezTo>
                  <a:cubicBezTo>
                    <a:pt x="7113" y="1660"/>
                    <a:pt x="7055" y="1656"/>
                    <a:pt x="6997" y="1656"/>
                  </a:cubicBezTo>
                  <a:cubicBezTo>
                    <a:pt x="6824" y="1656"/>
                    <a:pt x="6655" y="1693"/>
                    <a:pt x="6505" y="1768"/>
                  </a:cubicBezTo>
                  <a:cubicBezTo>
                    <a:pt x="6705" y="1635"/>
                    <a:pt x="6872" y="1435"/>
                    <a:pt x="6938" y="1201"/>
                  </a:cubicBezTo>
                  <a:cubicBezTo>
                    <a:pt x="6888" y="1196"/>
                    <a:pt x="6839" y="1193"/>
                    <a:pt x="6791" y="1193"/>
                  </a:cubicBezTo>
                  <a:cubicBezTo>
                    <a:pt x="6550" y="1193"/>
                    <a:pt x="6332" y="1262"/>
                    <a:pt x="6138" y="1401"/>
                  </a:cubicBezTo>
                  <a:cubicBezTo>
                    <a:pt x="6371" y="1201"/>
                    <a:pt x="6471" y="868"/>
                    <a:pt x="6405" y="567"/>
                  </a:cubicBezTo>
                  <a:lnTo>
                    <a:pt x="6405" y="567"/>
                  </a:lnTo>
                  <a:cubicBezTo>
                    <a:pt x="6104" y="601"/>
                    <a:pt x="5838" y="801"/>
                    <a:pt x="5637" y="1034"/>
                  </a:cubicBezTo>
                  <a:cubicBezTo>
                    <a:pt x="5771" y="768"/>
                    <a:pt x="5771" y="467"/>
                    <a:pt x="5637" y="200"/>
                  </a:cubicBezTo>
                  <a:cubicBezTo>
                    <a:pt x="5304" y="267"/>
                    <a:pt x="5104" y="868"/>
                    <a:pt x="5104" y="868"/>
                  </a:cubicBezTo>
                  <a:cubicBezTo>
                    <a:pt x="5104" y="167"/>
                    <a:pt x="4770" y="0"/>
                    <a:pt x="4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4889217" y="2100297"/>
              <a:ext cx="93086" cy="130207"/>
            </a:xfrm>
            <a:custGeom>
              <a:avLst/>
              <a:gdLst/>
              <a:ahLst/>
              <a:cxnLst/>
              <a:rect l="l" t="t" r="r" b="b"/>
              <a:pathLst>
                <a:path w="5271" h="7373" extrusionOk="0">
                  <a:moveTo>
                    <a:pt x="3870" y="1"/>
                  </a:moveTo>
                  <a:lnTo>
                    <a:pt x="3736" y="34"/>
                  </a:lnTo>
                  <a:cubicBezTo>
                    <a:pt x="3836" y="701"/>
                    <a:pt x="3870" y="1402"/>
                    <a:pt x="3903" y="2069"/>
                  </a:cubicBezTo>
                  <a:cubicBezTo>
                    <a:pt x="3770" y="2703"/>
                    <a:pt x="3636" y="3337"/>
                    <a:pt x="3469" y="3937"/>
                  </a:cubicBezTo>
                  <a:cubicBezTo>
                    <a:pt x="3469" y="3937"/>
                    <a:pt x="2002" y="2303"/>
                    <a:pt x="1868" y="2036"/>
                  </a:cubicBezTo>
                  <a:cubicBezTo>
                    <a:pt x="1768" y="1569"/>
                    <a:pt x="1701" y="1102"/>
                    <a:pt x="1701" y="635"/>
                  </a:cubicBezTo>
                  <a:lnTo>
                    <a:pt x="1568" y="668"/>
                  </a:lnTo>
                  <a:lnTo>
                    <a:pt x="1568" y="2002"/>
                  </a:lnTo>
                  <a:lnTo>
                    <a:pt x="200" y="1369"/>
                  </a:lnTo>
                  <a:lnTo>
                    <a:pt x="0" y="1469"/>
                  </a:lnTo>
                  <a:cubicBezTo>
                    <a:pt x="534" y="1669"/>
                    <a:pt x="1001" y="1936"/>
                    <a:pt x="1435" y="2269"/>
                  </a:cubicBezTo>
                  <a:cubicBezTo>
                    <a:pt x="2502" y="3170"/>
                    <a:pt x="3703" y="5271"/>
                    <a:pt x="4203" y="7373"/>
                  </a:cubicBezTo>
                  <a:lnTo>
                    <a:pt x="5271" y="7106"/>
                  </a:lnTo>
                  <a:cubicBezTo>
                    <a:pt x="4904" y="5938"/>
                    <a:pt x="4136" y="4904"/>
                    <a:pt x="4070" y="4204"/>
                  </a:cubicBezTo>
                  <a:cubicBezTo>
                    <a:pt x="4103" y="3537"/>
                    <a:pt x="4170" y="2870"/>
                    <a:pt x="4337" y="2236"/>
                  </a:cubicBezTo>
                  <a:lnTo>
                    <a:pt x="5171" y="68"/>
                  </a:lnTo>
                  <a:lnTo>
                    <a:pt x="5004" y="101"/>
                  </a:lnTo>
                  <a:lnTo>
                    <a:pt x="4170" y="1769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4889217" y="2100297"/>
              <a:ext cx="93086" cy="130207"/>
            </a:xfrm>
            <a:custGeom>
              <a:avLst/>
              <a:gdLst/>
              <a:ahLst/>
              <a:cxnLst/>
              <a:rect l="l" t="t" r="r" b="b"/>
              <a:pathLst>
                <a:path w="5271" h="7373" fill="none" extrusionOk="0">
                  <a:moveTo>
                    <a:pt x="5271" y="7106"/>
                  </a:moveTo>
                  <a:cubicBezTo>
                    <a:pt x="4904" y="5938"/>
                    <a:pt x="4136" y="4904"/>
                    <a:pt x="4070" y="4204"/>
                  </a:cubicBezTo>
                  <a:cubicBezTo>
                    <a:pt x="4103" y="3537"/>
                    <a:pt x="4170" y="2870"/>
                    <a:pt x="4303" y="2236"/>
                  </a:cubicBezTo>
                  <a:lnTo>
                    <a:pt x="5137" y="68"/>
                  </a:lnTo>
                  <a:lnTo>
                    <a:pt x="4970" y="101"/>
                  </a:lnTo>
                  <a:lnTo>
                    <a:pt x="4170" y="1769"/>
                  </a:lnTo>
                  <a:lnTo>
                    <a:pt x="3870" y="1"/>
                  </a:lnTo>
                  <a:lnTo>
                    <a:pt x="3736" y="34"/>
                  </a:lnTo>
                  <a:cubicBezTo>
                    <a:pt x="3836" y="701"/>
                    <a:pt x="3870" y="1402"/>
                    <a:pt x="3903" y="2069"/>
                  </a:cubicBezTo>
                  <a:cubicBezTo>
                    <a:pt x="3770" y="2703"/>
                    <a:pt x="3636" y="3337"/>
                    <a:pt x="3469" y="3937"/>
                  </a:cubicBezTo>
                  <a:cubicBezTo>
                    <a:pt x="3469" y="3937"/>
                    <a:pt x="2002" y="2303"/>
                    <a:pt x="1868" y="2036"/>
                  </a:cubicBezTo>
                  <a:cubicBezTo>
                    <a:pt x="1768" y="1569"/>
                    <a:pt x="1701" y="1102"/>
                    <a:pt x="1701" y="635"/>
                  </a:cubicBezTo>
                  <a:lnTo>
                    <a:pt x="1568" y="668"/>
                  </a:lnTo>
                  <a:lnTo>
                    <a:pt x="1568" y="2002"/>
                  </a:lnTo>
                  <a:lnTo>
                    <a:pt x="200" y="1369"/>
                  </a:lnTo>
                  <a:lnTo>
                    <a:pt x="0" y="1469"/>
                  </a:lnTo>
                  <a:cubicBezTo>
                    <a:pt x="534" y="1669"/>
                    <a:pt x="1001" y="1936"/>
                    <a:pt x="1435" y="2269"/>
                  </a:cubicBezTo>
                  <a:cubicBezTo>
                    <a:pt x="2502" y="3170"/>
                    <a:pt x="3736" y="5271"/>
                    <a:pt x="4203" y="737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4707181" y="2822808"/>
              <a:ext cx="162295" cy="145766"/>
            </a:xfrm>
            <a:custGeom>
              <a:avLst/>
              <a:gdLst/>
              <a:ahLst/>
              <a:cxnLst/>
              <a:rect l="l" t="t" r="r" b="b"/>
              <a:pathLst>
                <a:path w="9190" h="8254" extrusionOk="0">
                  <a:moveTo>
                    <a:pt x="5635" y="0"/>
                  </a:moveTo>
                  <a:cubicBezTo>
                    <a:pt x="5376" y="0"/>
                    <a:pt x="5108" y="47"/>
                    <a:pt x="4838" y="151"/>
                  </a:cubicBezTo>
                  <a:cubicBezTo>
                    <a:pt x="2169" y="1185"/>
                    <a:pt x="1" y="4454"/>
                    <a:pt x="201" y="7990"/>
                  </a:cubicBezTo>
                  <a:cubicBezTo>
                    <a:pt x="221" y="8153"/>
                    <a:pt x="354" y="8254"/>
                    <a:pt x="485" y="8254"/>
                  </a:cubicBezTo>
                  <a:cubicBezTo>
                    <a:pt x="568" y="8254"/>
                    <a:pt x="650" y="8214"/>
                    <a:pt x="701" y="8123"/>
                  </a:cubicBezTo>
                  <a:cubicBezTo>
                    <a:pt x="1402" y="7122"/>
                    <a:pt x="3036" y="5221"/>
                    <a:pt x="6372" y="4020"/>
                  </a:cubicBezTo>
                  <a:cubicBezTo>
                    <a:pt x="9189" y="3012"/>
                    <a:pt x="7709" y="0"/>
                    <a:pt x="5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4714845" y="2837801"/>
              <a:ext cx="111947" cy="116097"/>
            </a:xfrm>
            <a:custGeom>
              <a:avLst/>
              <a:gdLst/>
              <a:ahLst/>
              <a:cxnLst/>
              <a:rect l="l" t="t" r="r" b="b"/>
              <a:pathLst>
                <a:path w="6339" h="6574" extrusionOk="0">
                  <a:moveTo>
                    <a:pt x="3991" y="1"/>
                  </a:moveTo>
                  <a:cubicBezTo>
                    <a:pt x="3699" y="1"/>
                    <a:pt x="2469" y="2170"/>
                    <a:pt x="2469" y="2170"/>
                  </a:cubicBezTo>
                  <a:cubicBezTo>
                    <a:pt x="2469" y="2170"/>
                    <a:pt x="2660" y="1502"/>
                    <a:pt x="2327" y="1502"/>
                  </a:cubicBezTo>
                  <a:cubicBezTo>
                    <a:pt x="2319" y="1502"/>
                    <a:pt x="2311" y="1502"/>
                    <a:pt x="2302" y="1503"/>
                  </a:cubicBezTo>
                  <a:cubicBezTo>
                    <a:pt x="1935" y="1537"/>
                    <a:pt x="0" y="4872"/>
                    <a:pt x="234" y="6574"/>
                  </a:cubicBezTo>
                  <a:cubicBezTo>
                    <a:pt x="434" y="6140"/>
                    <a:pt x="734" y="5773"/>
                    <a:pt x="1068" y="5439"/>
                  </a:cubicBezTo>
                  <a:cubicBezTo>
                    <a:pt x="1780" y="4755"/>
                    <a:pt x="2738" y="4026"/>
                    <a:pt x="2433" y="4026"/>
                  </a:cubicBezTo>
                  <a:cubicBezTo>
                    <a:pt x="2366" y="4026"/>
                    <a:pt x="2239" y="4061"/>
                    <a:pt x="2035" y="4138"/>
                  </a:cubicBezTo>
                  <a:cubicBezTo>
                    <a:pt x="2802" y="3671"/>
                    <a:pt x="3636" y="3304"/>
                    <a:pt x="4504" y="3004"/>
                  </a:cubicBezTo>
                  <a:cubicBezTo>
                    <a:pt x="5771" y="2637"/>
                    <a:pt x="3436" y="2437"/>
                    <a:pt x="3436" y="2437"/>
                  </a:cubicBezTo>
                  <a:cubicBezTo>
                    <a:pt x="3436" y="2437"/>
                    <a:pt x="6338" y="1070"/>
                    <a:pt x="5971" y="502"/>
                  </a:cubicBezTo>
                  <a:cubicBezTo>
                    <a:pt x="5923" y="433"/>
                    <a:pt x="5837" y="404"/>
                    <a:pt x="5727" y="404"/>
                  </a:cubicBezTo>
                  <a:cubicBezTo>
                    <a:pt x="5149" y="404"/>
                    <a:pt x="3903" y="1203"/>
                    <a:pt x="3903" y="1203"/>
                  </a:cubicBezTo>
                  <a:cubicBezTo>
                    <a:pt x="3903" y="1203"/>
                    <a:pt x="4304" y="69"/>
                    <a:pt x="4003" y="2"/>
                  </a:cubicBezTo>
                  <a:cubicBezTo>
                    <a:pt x="3999" y="1"/>
                    <a:pt x="3995" y="1"/>
                    <a:pt x="3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4706598" y="2864926"/>
              <a:ext cx="84839" cy="130790"/>
            </a:xfrm>
            <a:custGeom>
              <a:avLst/>
              <a:gdLst/>
              <a:ahLst/>
              <a:cxnLst/>
              <a:rect l="l" t="t" r="r" b="b"/>
              <a:pathLst>
                <a:path w="4804" h="7406" fill="none" extrusionOk="0">
                  <a:moveTo>
                    <a:pt x="4804" y="1"/>
                  </a:moveTo>
                  <a:cubicBezTo>
                    <a:pt x="4804" y="1"/>
                    <a:pt x="1235" y="1902"/>
                    <a:pt x="0" y="7406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4647685" y="2727975"/>
              <a:ext cx="187443" cy="242119"/>
            </a:xfrm>
            <a:custGeom>
              <a:avLst/>
              <a:gdLst/>
              <a:ahLst/>
              <a:cxnLst/>
              <a:rect l="l" t="t" r="r" b="b"/>
              <a:pathLst>
                <a:path w="10614" h="13710" extrusionOk="0">
                  <a:moveTo>
                    <a:pt x="6072" y="0"/>
                  </a:moveTo>
                  <a:cubicBezTo>
                    <a:pt x="5319" y="0"/>
                    <a:pt x="4547" y="264"/>
                    <a:pt x="3904" y="884"/>
                  </a:cubicBezTo>
                  <a:cubicBezTo>
                    <a:pt x="1035" y="3619"/>
                    <a:pt x="1" y="9023"/>
                    <a:pt x="2202" y="13493"/>
                  </a:cubicBezTo>
                  <a:cubicBezTo>
                    <a:pt x="2276" y="13640"/>
                    <a:pt x="2408" y="13709"/>
                    <a:pt x="2541" y="13709"/>
                  </a:cubicBezTo>
                  <a:cubicBezTo>
                    <a:pt x="2710" y="13709"/>
                    <a:pt x="2880" y="13598"/>
                    <a:pt x="2936" y="13393"/>
                  </a:cubicBezTo>
                  <a:cubicBezTo>
                    <a:pt x="3236" y="11692"/>
                    <a:pt x="4337" y="8389"/>
                    <a:pt x="8006" y="5020"/>
                  </a:cubicBezTo>
                  <a:cubicBezTo>
                    <a:pt x="10613" y="2616"/>
                    <a:pt x="8438" y="0"/>
                    <a:pt x="6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4671261" y="2752116"/>
              <a:ext cx="116062" cy="202366"/>
            </a:xfrm>
            <a:custGeom>
              <a:avLst/>
              <a:gdLst/>
              <a:ahLst/>
              <a:cxnLst/>
              <a:rect l="l" t="t" r="r" b="b"/>
              <a:pathLst>
                <a:path w="6572" h="11459" extrusionOk="0">
                  <a:moveTo>
                    <a:pt x="5591" y="0"/>
                  </a:moveTo>
                  <a:cubicBezTo>
                    <a:pt x="4828" y="0"/>
                    <a:pt x="3302" y="2119"/>
                    <a:pt x="3302" y="2119"/>
                  </a:cubicBezTo>
                  <a:cubicBezTo>
                    <a:pt x="3302" y="2119"/>
                    <a:pt x="3270" y="449"/>
                    <a:pt x="2860" y="449"/>
                  </a:cubicBezTo>
                  <a:cubicBezTo>
                    <a:pt x="2852" y="449"/>
                    <a:pt x="2844" y="450"/>
                    <a:pt x="2835" y="451"/>
                  </a:cubicBezTo>
                  <a:cubicBezTo>
                    <a:pt x="2402" y="551"/>
                    <a:pt x="1935" y="4254"/>
                    <a:pt x="1935" y="4254"/>
                  </a:cubicBezTo>
                  <a:cubicBezTo>
                    <a:pt x="1935" y="4254"/>
                    <a:pt x="1829" y="3378"/>
                    <a:pt x="1451" y="3378"/>
                  </a:cubicBezTo>
                  <a:cubicBezTo>
                    <a:pt x="1405" y="3378"/>
                    <a:pt x="1355" y="3391"/>
                    <a:pt x="1301" y="3420"/>
                  </a:cubicBezTo>
                  <a:cubicBezTo>
                    <a:pt x="834" y="3687"/>
                    <a:pt x="0" y="9257"/>
                    <a:pt x="1234" y="11459"/>
                  </a:cubicBezTo>
                  <a:cubicBezTo>
                    <a:pt x="1268" y="10758"/>
                    <a:pt x="1468" y="10058"/>
                    <a:pt x="1768" y="9424"/>
                  </a:cubicBezTo>
                  <a:cubicBezTo>
                    <a:pt x="2338" y="8179"/>
                    <a:pt x="3171" y="6773"/>
                    <a:pt x="2902" y="6773"/>
                  </a:cubicBezTo>
                  <a:cubicBezTo>
                    <a:pt x="2825" y="6773"/>
                    <a:pt x="2658" y="6889"/>
                    <a:pt x="2368" y="7156"/>
                  </a:cubicBezTo>
                  <a:cubicBezTo>
                    <a:pt x="3169" y="6088"/>
                    <a:pt x="4103" y="5121"/>
                    <a:pt x="5137" y="4254"/>
                  </a:cubicBezTo>
                  <a:cubicBezTo>
                    <a:pt x="5700" y="3803"/>
                    <a:pt x="5592" y="3663"/>
                    <a:pt x="5237" y="3663"/>
                  </a:cubicBezTo>
                  <a:cubicBezTo>
                    <a:pt x="4646" y="3663"/>
                    <a:pt x="3369" y="4054"/>
                    <a:pt x="3369" y="4054"/>
                  </a:cubicBezTo>
                  <a:cubicBezTo>
                    <a:pt x="3369" y="4054"/>
                    <a:pt x="6571" y="618"/>
                    <a:pt x="5771" y="51"/>
                  </a:cubicBezTo>
                  <a:cubicBezTo>
                    <a:pt x="5718" y="16"/>
                    <a:pt x="5657" y="0"/>
                    <a:pt x="5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4673027" y="2795417"/>
              <a:ext cx="63046" cy="213863"/>
            </a:xfrm>
            <a:custGeom>
              <a:avLst/>
              <a:gdLst/>
              <a:ahLst/>
              <a:cxnLst/>
              <a:rect l="l" t="t" r="r" b="b"/>
              <a:pathLst>
                <a:path w="3570" h="12110" fill="none" extrusionOk="0">
                  <a:moveTo>
                    <a:pt x="3569" y="0"/>
                  </a:moveTo>
                  <a:cubicBezTo>
                    <a:pt x="3569" y="0"/>
                    <a:pt x="0" y="4370"/>
                    <a:pt x="1401" y="12109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4505649" y="2799355"/>
              <a:ext cx="179178" cy="172008"/>
            </a:xfrm>
            <a:custGeom>
              <a:avLst/>
              <a:gdLst/>
              <a:ahLst/>
              <a:cxnLst/>
              <a:rect l="l" t="t" r="r" b="b"/>
              <a:pathLst>
                <a:path w="10146" h="9740" extrusionOk="0">
                  <a:moveTo>
                    <a:pt x="3970" y="0"/>
                  </a:moveTo>
                  <a:cubicBezTo>
                    <a:pt x="1704" y="0"/>
                    <a:pt x="0" y="3180"/>
                    <a:pt x="3007" y="4481"/>
                  </a:cubicBezTo>
                  <a:cubicBezTo>
                    <a:pt x="6676" y="6115"/>
                    <a:pt x="8377" y="8350"/>
                    <a:pt x="9044" y="9584"/>
                  </a:cubicBezTo>
                  <a:cubicBezTo>
                    <a:pt x="9111" y="9691"/>
                    <a:pt x="9215" y="9739"/>
                    <a:pt x="9318" y="9739"/>
                  </a:cubicBezTo>
                  <a:cubicBezTo>
                    <a:pt x="9473" y="9739"/>
                    <a:pt x="9625" y="9631"/>
                    <a:pt x="9645" y="9451"/>
                  </a:cubicBezTo>
                  <a:cubicBezTo>
                    <a:pt x="10145" y="5448"/>
                    <a:pt x="7944" y="1645"/>
                    <a:pt x="5042" y="244"/>
                  </a:cubicBezTo>
                  <a:cubicBezTo>
                    <a:pt x="4681" y="75"/>
                    <a:pt x="4319" y="0"/>
                    <a:pt x="3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4552853" y="2817209"/>
              <a:ext cx="123126" cy="141986"/>
            </a:xfrm>
            <a:custGeom>
              <a:avLst/>
              <a:gdLst/>
              <a:ahLst/>
              <a:cxnLst/>
              <a:rect l="l" t="t" r="r" b="b"/>
              <a:pathLst>
                <a:path w="6972" h="8040" extrusionOk="0">
                  <a:moveTo>
                    <a:pt x="2809" y="0"/>
                  </a:moveTo>
                  <a:cubicBezTo>
                    <a:pt x="2807" y="0"/>
                    <a:pt x="2804" y="0"/>
                    <a:pt x="2802" y="1"/>
                  </a:cubicBezTo>
                  <a:cubicBezTo>
                    <a:pt x="2469" y="34"/>
                    <a:pt x="2836" y="1402"/>
                    <a:pt x="2836" y="1402"/>
                  </a:cubicBezTo>
                  <a:cubicBezTo>
                    <a:pt x="2836" y="1402"/>
                    <a:pt x="1405" y="267"/>
                    <a:pt x="750" y="267"/>
                  </a:cubicBezTo>
                  <a:cubicBezTo>
                    <a:pt x="643" y="267"/>
                    <a:pt x="557" y="297"/>
                    <a:pt x="501" y="368"/>
                  </a:cubicBezTo>
                  <a:cubicBezTo>
                    <a:pt x="0" y="1001"/>
                    <a:pt x="3236" y="2869"/>
                    <a:pt x="3236" y="2869"/>
                  </a:cubicBezTo>
                  <a:cubicBezTo>
                    <a:pt x="3236" y="2869"/>
                    <a:pt x="501" y="2869"/>
                    <a:pt x="1935" y="3436"/>
                  </a:cubicBezTo>
                  <a:cubicBezTo>
                    <a:pt x="2936" y="3870"/>
                    <a:pt x="3836" y="4404"/>
                    <a:pt x="4704" y="5004"/>
                  </a:cubicBezTo>
                  <a:cubicBezTo>
                    <a:pt x="4464" y="4891"/>
                    <a:pt x="4317" y="4840"/>
                    <a:pt x="4243" y="4840"/>
                  </a:cubicBezTo>
                  <a:cubicBezTo>
                    <a:pt x="3925" y="4840"/>
                    <a:pt x="4941" y="5767"/>
                    <a:pt x="5671" y="6605"/>
                  </a:cubicBezTo>
                  <a:cubicBezTo>
                    <a:pt x="6038" y="7039"/>
                    <a:pt x="6338" y="7506"/>
                    <a:pt x="6505" y="8040"/>
                  </a:cubicBezTo>
                  <a:cubicBezTo>
                    <a:pt x="6972" y="6072"/>
                    <a:pt x="5071" y="2002"/>
                    <a:pt x="4637" y="1935"/>
                  </a:cubicBezTo>
                  <a:cubicBezTo>
                    <a:pt x="4613" y="1930"/>
                    <a:pt x="4591" y="1927"/>
                    <a:pt x="4571" y="1927"/>
                  </a:cubicBezTo>
                  <a:cubicBezTo>
                    <a:pt x="4221" y="1927"/>
                    <a:pt x="4370" y="2703"/>
                    <a:pt x="4370" y="2703"/>
                  </a:cubicBezTo>
                  <a:cubicBezTo>
                    <a:pt x="4370" y="2703"/>
                    <a:pt x="3184" y="0"/>
                    <a:pt x="2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4611165" y="2860211"/>
              <a:ext cx="73059" cy="150234"/>
            </a:xfrm>
            <a:custGeom>
              <a:avLst/>
              <a:gdLst/>
              <a:ahLst/>
              <a:cxnLst/>
              <a:rect l="l" t="t" r="r" b="b"/>
              <a:pathLst>
                <a:path w="4137" h="8507" fill="none" extrusionOk="0">
                  <a:moveTo>
                    <a:pt x="1" y="1"/>
                  </a:moveTo>
                  <a:cubicBezTo>
                    <a:pt x="1" y="1"/>
                    <a:pt x="3203" y="2202"/>
                    <a:pt x="4137" y="8507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5003493" y="2810357"/>
              <a:ext cx="120794" cy="109280"/>
            </a:xfrm>
            <a:custGeom>
              <a:avLst/>
              <a:gdLst/>
              <a:ahLst/>
              <a:cxnLst/>
              <a:rect l="l" t="t" r="r" b="b"/>
              <a:pathLst>
                <a:path w="6840" h="6188" extrusionOk="0">
                  <a:moveTo>
                    <a:pt x="4218" y="0"/>
                  </a:moveTo>
                  <a:cubicBezTo>
                    <a:pt x="4019" y="0"/>
                    <a:pt x="3812" y="38"/>
                    <a:pt x="3603" y="122"/>
                  </a:cubicBezTo>
                  <a:cubicBezTo>
                    <a:pt x="1635" y="889"/>
                    <a:pt x="0" y="3324"/>
                    <a:pt x="134" y="5993"/>
                  </a:cubicBezTo>
                  <a:cubicBezTo>
                    <a:pt x="134" y="6115"/>
                    <a:pt x="233" y="6187"/>
                    <a:pt x="341" y="6187"/>
                  </a:cubicBezTo>
                  <a:cubicBezTo>
                    <a:pt x="410" y="6187"/>
                    <a:pt x="482" y="6158"/>
                    <a:pt x="534" y="6093"/>
                  </a:cubicBezTo>
                  <a:cubicBezTo>
                    <a:pt x="1035" y="5326"/>
                    <a:pt x="2269" y="3891"/>
                    <a:pt x="4771" y="3024"/>
                  </a:cubicBezTo>
                  <a:cubicBezTo>
                    <a:pt x="6840" y="2285"/>
                    <a:pt x="5766" y="0"/>
                    <a:pt x="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5008791" y="2821324"/>
              <a:ext cx="84256" cy="87205"/>
            </a:xfrm>
            <a:custGeom>
              <a:avLst/>
              <a:gdLst/>
              <a:ahLst/>
              <a:cxnLst/>
              <a:rect l="l" t="t" r="r" b="b"/>
              <a:pathLst>
                <a:path w="4771" h="4938" extrusionOk="0">
                  <a:moveTo>
                    <a:pt x="3029" y="1"/>
                  </a:moveTo>
                  <a:cubicBezTo>
                    <a:pt x="2784" y="1"/>
                    <a:pt x="1869" y="1636"/>
                    <a:pt x="1869" y="1636"/>
                  </a:cubicBezTo>
                  <a:cubicBezTo>
                    <a:pt x="1869" y="1636"/>
                    <a:pt x="2026" y="1134"/>
                    <a:pt x="1761" y="1134"/>
                  </a:cubicBezTo>
                  <a:cubicBezTo>
                    <a:pt x="1753" y="1134"/>
                    <a:pt x="1744" y="1134"/>
                    <a:pt x="1735" y="1135"/>
                  </a:cubicBezTo>
                  <a:cubicBezTo>
                    <a:pt x="1468" y="1169"/>
                    <a:pt x="1" y="3637"/>
                    <a:pt x="201" y="4938"/>
                  </a:cubicBezTo>
                  <a:cubicBezTo>
                    <a:pt x="334" y="4604"/>
                    <a:pt x="534" y="4304"/>
                    <a:pt x="801" y="4071"/>
                  </a:cubicBezTo>
                  <a:cubicBezTo>
                    <a:pt x="1346" y="3554"/>
                    <a:pt x="2045" y="3014"/>
                    <a:pt x="1832" y="3014"/>
                  </a:cubicBezTo>
                  <a:cubicBezTo>
                    <a:pt x="1783" y="3014"/>
                    <a:pt x="1689" y="3042"/>
                    <a:pt x="1535" y="3103"/>
                  </a:cubicBezTo>
                  <a:cubicBezTo>
                    <a:pt x="2102" y="2770"/>
                    <a:pt x="2736" y="2470"/>
                    <a:pt x="3370" y="2269"/>
                  </a:cubicBezTo>
                  <a:cubicBezTo>
                    <a:pt x="4337" y="2003"/>
                    <a:pt x="2603" y="1869"/>
                    <a:pt x="2603" y="1869"/>
                  </a:cubicBezTo>
                  <a:cubicBezTo>
                    <a:pt x="2603" y="1869"/>
                    <a:pt x="4771" y="802"/>
                    <a:pt x="4471" y="401"/>
                  </a:cubicBezTo>
                  <a:cubicBezTo>
                    <a:pt x="4436" y="337"/>
                    <a:pt x="4366" y="311"/>
                    <a:pt x="4275" y="311"/>
                  </a:cubicBezTo>
                  <a:cubicBezTo>
                    <a:pt x="3845" y="311"/>
                    <a:pt x="2936" y="902"/>
                    <a:pt x="2936" y="902"/>
                  </a:cubicBezTo>
                  <a:cubicBezTo>
                    <a:pt x="2936" y="902"/>
                    <a:pt x="3236" y="68"/>
                    <a:pt x="3036" y="1"/>
                  </a:cubicBezTo>
                  <a:cubicBezTo>
                    <a:pt x="3034" y="1"/>
                    <a:pt x="3032" y="1"/>
                    <a:pt x="3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5002310" y="2841951"/>
              <a:ext cx="63647" cy="97801"/>
            </a:xfrm>
            <a:custGeom>
              <a:avLst/>
              <a:gdLst/>
              <a:ahLst/>
              <a:cxnLst/>
              <a:rect l="l" t="t" r="r" b="b"/>
              <a:pathLst>
                <a:path w="3604" h="5538" fill="none" extrusionOk="0">
                  <a:moveTo>
                    <a:pt x="3603" y="1"/>
                  </a:moveTo>
                  <a:cubicBezTo>
                    <a:pt x="3603" y="1"/>
                    <a:pt x="935" y="1402"/>
                    <a:pt x="1" y="5538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4958726" y="2739136"/>
              <a:ext cx="140521" cy="180997"/>
            </a:xfrm>
            <a:custGeom>
              <a:avLst/>
              <a:gdLst/>
              <a:ahLst/>
              <a:cxnLst/>
              <a:rect l="l" t="t" r="r" b="b"/>
              <a:pathLst>
                <a:path w="7957" h="10249" extrusionOk="0">
                  <a:moveTo>
                    <a:pt x="4537" y="1"/>
                  </a:moveTo>
                  <a:cubicBezTo>
                    <a:pt x="3979" y="1"/>
                    <a:pt x="3408" y="196"/>
                    <a:pt x="2936" y="652"/>
                  </a:cubicBezTo>
                  <a:cubicBezTo>
                    <a:pt x="801" y="2720"/>
                    <a:pt x="0" y="6757"/>
                    <a:pt x="1635" y="10092"/>
                  </a:cubicBezTo>
                  <a:cubicBezTo>
                    <a:pt x="1695" y="10197"/>
                    <a:pt x="1802" y="10249"/>
                    <a:pt x="1908" y="10249"/>
                  </a:cubicBezTo>
                  <a:cubicBezTo>
                    <a:pt x="2038" y="10249"/>
                    <a:pt x="2165" y="10172"/>
                    <a:pt x="2202" y="10026"/>
                  </a:cubicBezTo>
                  <a:cubicBezTo>
                    <a:pt x="2435" y="8758"/>
                    <a:pt x="3269" y="6256"/>
                    <a:pt x="6005" y="3754"/>
                  </a:cubicBezTo>
                  <a:cubicBezTo>
                    <a:pt x="7957" y="1955"/>
                    <a:pt x="6306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4976403" y="2757608"/>
              <a:ext cx="87187" cy="150922"/>
            </a:xfrm>
            <a:custGeom>
              <a:avLst/>
              <a:gdLst/>
              <a:ahLst/>
              <a:cxnLst/>
              <a:rect l="l" t="t" r="r" b="b"/>
              <a:pathLst>
                <a:path w="4937" h="8546" extrusionOk="0">
                  <a:moveTo>
                    <a:pt x="4198" y="0"/>
                  </a:moveTo>
                  <a:cubicBezTo>
                    <a:pt x="3626" y="0"/>
                    <a:pt x="2502" y="1574"/>
                    <a:pt x="2502" y="1574"/>
                  </a:cubicBezTo>
                  <a:cubicBezTo>
                    <a:pt x="2502" y="1574"/>
                    <a:pt x="2470" y="338"/>
                    <a:pt x="2159" y="338"/>
                  </a:cubicBezTo>
                  <a:cubicBezTo>
                    <a:pt x="2151" y="338"/>
                    <a:pt x="2143" y="338"/>
                    <a:pt x="2135" y="340"/>
                  </a:cubicBezTo>
                  <a:cubicBezTo>
                    <a:pt x="1835" y="407"/>
                    <a:pt x="1468" y="3175"/>
                    <a:pt x="1468" y="3175"/>
                  </a:cubicBezTo>
                  <a:cubicBezTo>
                    <a:pt x="1468" y="3175"/>
                    <a:pt x="1388" y="2511"/>
                    <a:pt x="1110" y="2511"/>
                  </a:cubicBezTo>
                  <a:cubicBezTo>
                    <a:pt x="1076" y="2511"/>
                    <a:pt x="1040" y="2520"/>
                    <a:pt x="1001" y="2542"/>
                  </a:cubicBezTo>
                  <a:cubicBezTo>
                    <a:pt x="634" y="2742"/>
                    <a:pt x="0" y="6911"/>
                    <a:pt x="934" y="8546"/>
                  </a:cubicBezTo>
                  <a:cubicBezTo>
                    <a:pt x="967" y="8012"/>
                    <a:pt x="1101" y="7512"/>
                    <a:pt x="1334" y="7045"/>
                  </a:cubicBezTo>
                  <a:cubicBezTo>
                    <a:pt x="1749" y="6111"/>
                    <a:pt x="2366" y="5057"/>
                    <a:pt x="2165" y="5057"/>
                  </a:cubicBezTo>
                  <a:cubicBezTo>
                    <a:pt x="2108" y="5057"/>
                    <a:pt x="1983" y="5143"/>
                    <a:pt x="1768" y="5344"/>
                  </a:cubicBezTo>
                  <a:cubicBezTo>
                    <a:pt x="2368" y="4543"/>
                    <a:pt x="3069" y="3809"/>
                    <a:pt x="3836" y="3175"/>
                  </a:cubicBezTo>
                  <a:cubicBezTo>
                    <a:pt x="4280" y="2833"/>
                    <a:pt x="4198" y="2727"/>
                    <a:pt x="3926" y="2727"/>
                  </a:cubicBezTo>
                  <a:cubicBezTo>
                    <a:pt x="3483" y="2727"/>
                    <a:pt x="2535" y="3009"/>
                    <a:pt x="2535" y="3009"/>
                  </a:cubicBezTo>
                  <a:cubicBezTo>
                    <a:pt x="2535" y="3009"/>
                    <a:pt x="4937" y="440"/>
                    <a:pt x="4336" y="40"/>
                  </a:cubicBezTo>
                  <a:cubicBezTo>
                    <a:pt x="4295" y="13"/>
                    <a:pt x="4249" y="0"/>
                    <a:pt x="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4977569" y="2789519"/>
              <a:ext cx="47152" cy="160247"/>
            </a:xfrm>
            <a:custGeom>
              <a:avLst/>
              <a:gdLst/>
              <a:ahLst/>
              <a:cxnLst/>
              <a:rect l="l" t="t" r="r" b="b"/>
              <a:pathLst>
                <a:path w="2670" h="9074" fill="none" extrusionOk="0">
                  <a:moveTo>
                    <a:pt x="2669" y="1"/>
                  </a:moveTo>
                  <a:cubicBezTo>
                    <a:pt x="2669" y="1"/>
                    <a:pt x="1" y="3270"/>
                    <a:pt x="1068" y="9074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4852308" y="2792839"/>
              <a:ext cx="134710" cy="128388"/>
            </a:xfrm>
            <a:custGeom>
              <a:avLst/>
              <a:gdLst/>
              <a:ahLst/>
              <a:cxnLst/>
              <a:rect l="l" t="t" r="r" b="b"/>
              <a:pathLst>
                <a:path w="7628" h="7270" extrusionOk="0">
                  <a:moveTo>
                    <a:pt x="2990" y="1"/>
                  </a:moveTo>
                  <a:cubicBezTo>
                    <a:pt x="1282" y="1"/>
                    <a:pt x="0" y="2365"/>
                    <a:pt x="2257" y="3349"/>
                  </a:cubicBezTo>
                  <a:cubicBezTo>
                    <a:pt x="4992" y="4550"/>
                    <a:pt x="6260" y="6251"/>
                    <a:pt x="6794" y="7151"/>
                  </a:cubicBezTo>
                  <a:cubicBezTo>
                    <a:pt x="6834" y="7233"/>
                    <a:pt x="6908" y="7270"/>
                    <a:pt x="6983" y="7270"/>
                  </a:cubicBezTo>
                  <a:cubicBezTo>
                    <a:pt x="7093" y="7270"/>
                    <a:pt x="7207" y="7190"/>
                    <a:pt x="7227" y="7051"/>
                  </a:cubicBezTo>
                  <a:cubicBezTo>
                    <a:pt x="7627" y="4083"/>
                    <a:pt x="5960" y="1214"/>
                    <a:pt x="3791" y="180"/>
                  </a:cubicBezTo>
                  <a:cubicBezTo>
                    <a:pt x="3522" y="56"/>
                    <a:pt x="3251" y="1"/>
                    <a:pt x="2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4888034" y="2806013"/>
              <a:ext cx="91920" cy="106066"/>
            </a:xfrm>
            <a:custGeom>
              <a:avLst/>
              <a:gdLst/>
              <a:ahLst/>
              <a:cxnLst/>
              <a:rect l="l" t="t" r="r" b="b"/>
              <a:pathLst>
                <a:path w="5205" h="6006" extrusionOk="0">
                  <a:moveTo>
                    <a:pt x="2109" y="0"/>
                  </a:moveTo>
                  <a:cubicBezTo>
                    <a:pt x="2106" y="0"/>
                    <a:pt x="2104" y="1"/>
                    <a:pt x="2102" y="1"/>
                  </a:cubicBezTo>
                  <a:cubicBezTo>
                    <a:pt x="1835" y="34"/>
                    <a:pt x="2102" y="1035"/>
                    <a:pt x="2102" y="1035"/>
                  </a:cubicBezTo>
                  <a:cubicBezTo>
                    <a:pt x="2102" y="1035"/>
                    <a:pt x="1048" y="226"/>
                    <a:pt x="558" y="226"/>
                  </a:cubicBezTo>
                  <a:cubicBezTo>
                    <a:pt x="476" y="226"/>
                    <a:pt x="410" y="249"/>
                    <a:pt x="367" y="301"/>
                  </a:cubicBezTo>
                  <a:cubicBezTo>
                    <a:pt x="0" y="735"/>
                    <a:pt x="2402" y="2169"/>
                    <a:pt x="2402" y="2169"/>
                  </a:cubicBezTo>
                  <a:cubicBezTo>
                    <a:pt x="2402" y="2169"/>
                    <a:pt x="367" y="2169"/>
                    <a:pt x="1435" y="2569"/>
                  </a:cubicBezTo>
                  <a:cubicBezTo>
                    <a:pt x="2169" y="2903"/>
                    <a:pt x="2869" y="3303"/>
                    <a:pt x="3503" y="3770"/>
                  </a:cubicBezTo>
                  <a:cubicBezTo>
                    <a:pt x="3316" y="3670"/>
                    <a:pt x="3205" y="3626"/>
                    <a:pt x="3153" y="3626"/>
                  </a:cubicBezTo>
                  <a:cubicBezTo>
                    <a:pt x="2946" y="3626"/>
                    <a:pt x="3677" y="4324"/>
                    <a:pt x="4237" y="4938"/>
                  </a:cubicBezTo>
                  <a:cubicBezTo>
                    <a:pt x="4504" y="5271"/>
                    <a:pt x="4737" y="5605"/>
                    <a:pt x="4871" y="6005"/>
                  </a:cubicBezTo>
                  <a:cubicBezTo>
                    <a:pt x="5204" y="4537"/>
                    <a:pt x="3803" y="1502"/>
                    <a:pt x="3470" y="1435"/>
                  </a:cubicBezTo>
                  <a:cubicBezTo>
                    <a:pt x="3455" y="1432"/>
                    <a:pt x="3441" y="1430"/>
                    <a:pt x="3428" y="1430"/>
                  </a:cubicBezTo>
                  <a:cubicBezTo>
                    <a:pt x="3179" y="1430"/>
                    <a:pt x="3269" y="2002"/>
                    <a:pt x="3269" y="2002"/>
                  </a:cubicBezTo>
                  <a:cubicBezTo>
                    <a:pt x="3269" y="2002"/>
                    <a:pt x="2383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4931035" y="2837836"/>
              <a:ext cx="54799" cy="112530"/>
            </a:xfrm>
            <a:custGeom>
              <a:avLst/>
              <a:gdLst/>
              <a:ahLst/>
              <a:cxnLst/>
              <a:rect l="l" t="t" r="r" b="b"/>
              <a:pathLst>
                <a:path w="3103" h="6372" fill="none" extrusionOk="0">
                  <a:moveTo>
                    <a:pt x="1" y="0"/>
                  </a:moveTo>
                  <a:cubicBezTo>
                    <a:pt x="1" y="0"/>
                    <a:pt x="2402" y="1668"/>
                    <a:pt x="3103" y="6371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3447745" y="3011395"/>
              <a:ext cx="152582" cy="178136"/>
            </a:xfrm>
            <a:custGeom>
              <a:avLst/>
              <a:gdLst/>
              <a:ahLst/>
              <a:cxnLst/>
              <a:rect l="l" t="t" r="r" b="b"/>
              <a:pathLst>
                <a:path w="8640" h="10087" extrusionOk="0">
                  <a:moveTo>
                    <a:pt x="4553" y="0"/>
                  </a:moveTo>
                  <a:cubicBezTo>
                    <a:pt x="3197" y="0"/>
                    <a:pt x="1855" y="436"/>
                    <a:pt x="734" y="1247"/>
                  </a:cubicBezTo>
                  <a:cubicBezTo>
                    <a:pt x="0" y="4416"/>
                    <a:pt x="934" y="7785"/>
                    <a:pt x="3236" y="10086"/>
                  </a:cubicBezTo>
                  <a:cubicBezTo>
                    <a:pt x="5404" y="8185"/>
                    <a:pt x="8340" y="6084"/>
                    <a:pt x="8573" y="3248"/>
                  </a:cubicBezTo>
                  <a:cubicBezTo>
                    <a:pt x="8640" y="2614"/>
                    <a:pt x="8573" y="1780"/>
                    <a:pt x="8640" y="1147"/>
                  </a:cubicBezTo>
                  <a:cubicBezTo>
                    <a:pt x="8406" y="913"/>
                    <a:pt x="8139" y="746"/>
                    <a:pt x="7873" y="613"/>
                  </a:cubicBezTo>
                  <a:cubicBezTo>
                    <a:pt x="7305" y="446"/>
                    <a:pt x="6738" y="313"/>
                    <a:pt x="6171" y="213"/>
                  </a:cubicBezTo>
                  <a:cubicBezTo>
                    <a:pt x="5638" y="70"/>
                    <a:pt x="5095" y="0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3711651" y="2982151"/>
              <a:ext cx="600" cy="618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1"/>
                  </a:moveTo>
                  <a:cubicBezTo>
                    <a:pt x="0" y="1"/>
                    <a:pt x="0" y="1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99999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3733443" y="3159472"/>
              <a:ext cx="21227" cy="7082"/>
            </a:xfrm>
            <a:custGeom>
              <a:avLst/>
              <a:gdLst/>
              <a:ahLst/>
              <a:cxnLst/>
              <a:rect l="l" t="t" r="r" b="b"/>
              <a:pathLst>
                <a:path w="1202" h="401" fill="none" extrusionOk="0">
                  <a:moveTo>
                    <a:pt x="0" y="0"/>
                  </a:moveTo>
                  <a:cubicBezTo>
                    <a:pt x="367" y="267"/>
                    <a:pt x="768" y="400"/>
                    <a:pt x="1201" y="40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3609154" y="3197051"/>
              <a:ext cx="116062" cy="157792"/>
            </a:xfrm>
            <a:custGeom>
              <a:avLst/>
              <a:gdLst/>
              <a:ahLst/>
              <a:cxnLst/>
              <a:rect l="l" t="t" r="r" b="b"/>
              <a:pathLst>
                <a:path w="6572" h="8935" extrusionOk="0">
                  <a:moveTo>
                    <a:pt x="4688" y="1"/>
                  </a:moveTo>
                  <a:cubicBezTo>
                    <a:pt x="4379" y="1"/>
                    <a:pt x="4067" y="163"/>
                    <a:pt x="3903" y="507"/>
                  </a:cubicBezTo>
                  <a:lnTo>
                    <a:pt x="3903" y="541"/>
                  </a:lnTo>
                  <a:cubicBezTo>
                    <a:pt x="3845" y="686"/>
                    <a:pt x="3686" y="781"/>
                    <a:pt x="3513" y="781"/>
                  </a:cubicBezTo>
                  <a:cubicBezTo>
                    <a:pt x="3488" y="781"/>
                    <a:pt x="3462" y="779"/>
                    <a:pt x="3436" y="774"/>
                  </a:cubicBezTo>
                  <a:cubicBezTo>
                    <a:pt x="3386" y="755"/>
                    <a:pt x="3332" y="747"/>
                    <a:pt x="3276" y="747"/>
                  </a:cubicBezTo>
                  <a:cubicBezTo>
                    <a:pt x="2834" y="747"/>
                    <a:pt x="2212" y="1264"/>
                    <a:pt x="2035" y="1441"/>
                  </a:cubicBezTo>
                  <a:cubicBezTo>
                    <a:pt x="2002" y="1475"/>
                    <a:pt x="1968" y="1508"/>
                    <a:pt x="1935" y="1541"/>
                  </a:cubicBezTo>
                  <a:cubicBezTo>
                    <a:pt x="1701" y="2042"/>
                    <a:pt x="0" y="5711"/>
                    <a:pt x="3036" y="8847"/>
                  </a:cubicBezTo>
                  <a:cubicBezTo>
                    <a:pt x="3096" y="8907"/>
                    <a:pt x="3166" y="8934"/>
                    <a:pt x="3246" y="8934"/>
                  </a:cubicBezTo>
                  <a:cubicBezTo>
                    <a:pt x="4012" y="8934"/>
                    <a:pt x="5607" y="6392"/>
                    <a:pt x="6271" y="5244"/>
                  </a:cubicBezTo>
                  <a:cubicBezTo>
                    <a:pt x="6505" y="4844"/>
                    <a:pt x="6571" y="4343"/>
                    <a:pt x="6405" y="3876"/>
                  </a:cubicBezTo>
                  <a:cubicBezTo>
                    <a:pt x="6038" y="2842"/>
                    <a:pt x="5771" y="1775"/>
                    <a:pt x="5537" y="708"/>
                  </a:cubicBezTo>
                  <a:cubicBezTo>
                    <a:pt x="5445" y="247"/>
                    <a:pt x="5069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3589111" y="3799794"/>
              <a:ext cx="255099" cy="558480"/>
            </a:xfrm>
            <a:custGeom>
              <a:avLst/>
              <a:gdLst/>
              <a:ahLst/>
              <a:cxnLst/>
              <a:rect l="l" t="t" r="r" b="b"/>
              <a:pathLst>
                <a:path w="14445" h="31624" extrusionOk="0">
                  <a:moveTo>
                    <a:pt x="6772" y="0"/>
                  </a:moveTo>
                  <a:lnTo>
                    <a:pt x="1" y="2536"/>
                  </a:lnTo>
                  <a:cubicBezTo>
                    <a:pt x="1702" y="5838"/>
                    <a:pt x="4504" y="10608"/>
                    <a:pt x="4504" y="10608"/>
                  </a:cubicBezTo>
                  <a:cubicBezTo>
                    <a:pt x="5572" y="19514"/>
                    <a:pt x="11309" y="31623"/>
                    <a:pt x="11309" y="31623"/>
                  </a:cubicBezTo>
                  <a:lnTo>
                    <a:pt x="14445" y="30789"/>
                  </a:lnTo>
                  <a:cubicBezTo>
                    <a:pt x="14445" y="30789"/>
                    <a:pt x="10542" y="13844"/>
                    <a:pt x="9208" y="8540"/>
                  </a:cubicBezTo>
                  <a:cubicBezTo>
                    <a:pt x="9107" y="8173"/>
                    <a:pt x="9007" y="7839"/>
                    <a:pt x="8874" y="753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3709885" y="3971216"/>
              <a:ext cx="28291" cy="21810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0" y="0"/>
                  </a:moveTo>
                  <a:cubicBezTo>
                    <a:pt x="0" y="0"/>
                    <a:pt x="200" y="901"/>
                    <a:pt x="1601" y="12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501942" y="3658411"/>
              <a:ext cx="232706" cy="255681"/>
            </a:xfrm>
            <a:custGeom>
              <a:avLst/>
              <a:gdLst/>
              <a:ahLst/>
              <a:cxnLst/>
              <a:rect l="l" t="t" r="r" b="b"/>
              <a:pathLst>
                <a:path w="13177" h="14478" extrusionOk="0">
                  <a:moveTo>
                    <a:pt x="0" y="1"/>
                  </a:moveTo>
                  <a:cubicBezTo>
                    <a:pt x="300" y="1869"/>
                    <a:pt x="867" y="3670"/>
                    <a:pt x="1701" y="5371"/>
                  </a:cubicBezTo>
                  <a:cubicBezTo>
                    <a:pt x="3069" y="7940"/>
                    <a:pt x="6972" y="14478"/>
                    <a:pt x="6972" y="14478"/>
                  </a:cubicBezTo>
                  <a:cubicBezTo>
                    <a:pt x="8627" y="12990"/>
                    <a:pt x="10652" y="12713"/>
                    <a:pt x="11928" y="12713"/>
                  </a:cubicBezTo>
                  <a:cubicBezTo>
                    <a:pt x="12683" y="12713"/>
                    <a:pt x="13176" y="12810"/>
                    <a:pt x="13176" y="12810"/>
                  </a:cubicBezTo>
                  <a:cubicBezTo>
                    <a:pt x="12242" y="8507"/>
                    <a:pt x="8673" y="368"/>
                    <a:pt x="8673" y="3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3421238" y="3732051"/>
              <a:ext cx="150816" cy="638003"/>
            </a:xfrm>
            <a:custGeom>
              <a:avLst/>
              <a:gdLst/>
              <a:ahLst/>
              <a:cxnLst/>
              <a:rect l="l" t="t" r="r" b="b"/>
              <a:pathLst>
                <a:path w="8540" h="36127" extrusionOk="0">
                  <a:moveTo>
                    <a:pt x="0" y="0"/>
                  </a:moveTo>
                  <a:lnTo>
                    <a:pt x="0" y="0"/>
                  </a:lnTo>
                  <a:cubicBezTo>
                    <a:pt x="467" y="6638"/>
                    <a:pt x="3469" y="15812"/>
                    <a:pt x="3469" y="15812"/>
                  </a:cubicBezTo>
                  <a:cubicBezTo>
                    <a:pt x="2335" y="21616"/>
                    <a:pt x="3469" y="36126"/>
                    <a:pt x="3469" y="36126"/>
                  </a:cubicBezTo>
                  <a:lnTo>
                    <a:pt x="6972" y="36026"/>
                  </a:lnTo>
                  <a:cubicBezTo>
                    <a:pt x="6972" y="36026"/>
                    <a:pt x="7706" y="25852"/>
                    <a:pt x="8373" y="16379"/>
                  </a:cubicBezTo>
                  <a:cubicBezTo>
                    <a:pt x="8540" y="14211"/>
                    <a:pt x="7839" y="6305"/>
                    <a:pt x="7839" y="6305"/>
                  </a:cubicBezTo>
                  <a:lnTo>
                    <a:pt x="6605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3526083" y="4007737"/>
              <a:ext cx="24759" cy="34190"/>
            </a:xfrm>
            <a:custGeom>
              <a:avLst/>
              <a:gdLst/>
              <a:ahLst/>
              <a:cxnLst/>
              <a:rect l="l" t="t" r="r" b="b"/>
              <a:pathLst>
                <a:path w="1402" h="1936" fill="none" extrusionOk="0">
                  <a:moveTo>
                    <a:pt x="1" y="1"/>
                  </a:moveTo>
                  <a:cubicBezTo>
                    <a:pt x="1" y="1"/>
                    <a:pt x="334" y="1935"/>
                    <a:pt x="1402" y="14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3387066" y="3654296"/>
              <a:ext cx="196185" cy="278057"/>
            </a:xfrm>
            <a:custGeom>
              <a:avLst/>
              <a:gdLst/>
              <a:ahLst/>
              <a:cxnLst/>
              <a:rect l="l" t="t" r="r" b="b"/>
              <a:pathLst>
                <a:path w="11109" h="15745" extrusionOk="0">
                  <a:moveTo>
                    <a:pt x="1401" y="0"/>
                  </a:moveTo>
                  <a:cubicBezTo>
                    <a:pt x="0" y="4904"/>
                    <a:pt x="3870" y="15745"/>
                    <a:pt x="3870" y="15745"/>
                  </a:cubicBezTo>
                  <a:cubicBezTo>
                    <a:pt x="5242" y="14440"/>
                    <a:pt x="7601" y="14228"/>
                    <a:pt x="8991" y="14228"/>
                  </a:cubicBezTo>
                  <a:cubicBezTo>
                    <a:pt x="9662" y="14228"/>
                    <a:pt x="10108" y="14277"/>
                    <a:pt x="10108" y="14277"/>
                  </a:cubicBezTo>
                  <a:cubicBezTo>
                    <a:pt x="10174" y="10174"/>
                    <a:pt x="9441" y="8106"/>
                    <a:pt x="9441" y="8106"/>
                  </a:cubicBezTo>
                  <a:cubicBezTo>
                    <a:pt x="11108" y="4403"/>
                    <a:pt x="9240" y="0"/>
                    <a:pt x="924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3553773" y="3703778"/>
              <a:ext cx="24177" cy="93686"/>
            </a:xfrm>
            <a:custGeom>
              <a:avLst/>
              <a:gdLst/>
              <a:ahLst/>
              <a:cxnLst/>
              <a:rect l="l" t="t" r="r" b="b"/>
              <a:pathLst>
                <a:path w="1369" h="5305" fill="none" extrusionOk="0">
                  <a:moveTo>
                    <a:pt x="534" y="0"/>
                  </a:moveTo>
                  <a:cubicBezTo>
                    <a:pt x="534" y="0"/>
                    <a:pt x="1368" y="4704"/>
                    <a:pt x="1" y="5304"/>
                  </a:cubicBezTo>
                </a:path>
              </a:pathLst>
            </a:custGeom>
            <a:noFill/>
            <a:ln w="108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3317557" y="3219674"/>
              <a:ext cx="365845" cy="452184"/>
            </a:xfrm>
            <a:custGeom>
              <a:avLst/>
              <a:gdLst/>
              <a:ahLst/>
              <a:cxnLst/>
              <a:rect l="l" t="t" r="r" b="b"/>
              <a:pathLst>
                <a:path w="20716" h="25605" extrusionOk="0">
                  <a:moveTo>
                    <a:pt x="15731" y="0"/>
                  </a:moveTo>
                  <a:cubicBezTo>
                    <a:pt x="14353" y="0"/>
                    <a:pt x="13304" y="151"/>
                    <a:pt x="11942" y="194"/>
                  </a:cubicBezTo>
                  <a:cubicBezTo>
                    <a:pt x="9374" y="260"/>
                    <a:pt x="6872" y="727"/>
                    <a:pt x="4504" y="1628"/>
                  </a:cubicBezTo>
                  <a:cubicBezTo>
                    <a:pt x="3803" y="1661"/>
                    <a:pt x="3136" y="1895"/>
                    <a:pt x="2602" y="2329"/>
                  </a:cubicBezTo>
                  <a:cubicBezTo>
                    <a:pt x="2035" y="2829"/>
                    <a:pt x="1568" y="3463"/>
                    <a:pt x="1335" y="4197"/>
                  </a:cubicBezTo>
                  <a:cubicBezTo>
                    <a:pt x="968" y="5231"/>
                    <a:pt x="0" y="10668"/>
                    <a:pt x="901" y="10735"/>
                  </a:cubicBezTo>
                  <a:cubicBezTo>
                    <a:pt x="1640" y="10967"/>
                    <a:pt x="2407" y="11079"/>
                    <a:pt x="3174" y="11079"/>
                  </a:cubicBezTo>
                  <a:cubicBezTo>
                    <a:pt x="3619" y="11079"/>
                    <a:pt x="4063" y="11042"/>
                    <a:pt x="4504" y="10968"/>
                  </a:cubicBezTo>
                  <a:cubicBezTo>
                    <a:pt x="4537" y="13670"/>
                    <a:pt x="4704" y="16405"/>
                    <a:pt x="5004" y="19107"/>
                  </a:cubicBezTo>
                  <a:cubicBezTo>
                    <a:pt x="5237" y="20775"/>
                    <a:pt x="4670" y="24444"/>
                    <a:pt x="4670" y="24444"/>
                  </a:cubicBezTo>
                  <a:cubicBezTo>
                    <a:pt x="6213" y="25332"/>
                    <a:pt x="8822" y="25604"/>
                    <a:pt x="11445" y="25604"/>
                  </a:cubicBezTo>
                  <a:cubicBezTo>
                    <a:pt x="15628" y="25604"/>
                    <a:pt x="19848" y="24911"/>
                    <a:pt x="19848" y="24911"/>
                  </a:cubicBezTo>
                  <a:cubicBezTo>
                    <a:pt x="19848" y="24911"/>
                    <a:pt x="19114" y="21075"/>
                    <a:pt x="19281" y="19374"/>
                  </a:cubicBezTo>
                  <a:cubicBezTo>
                    <a:pt x="20715" y="2195"/>
                    <a:pt x="18514" y="194"/>
                    <a:pt x="18514" y="194"/>
                  </a:cubicBezTo>
                  <a:cubicBezTo>
                    <a:pt x="17402" y="49"/>
                    <a:pt x="16514" y="0"/>
                    <a:pt x="1573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3481899" y="3588319"/>
              <a:ext cx="28309" cy="7082"/>
            </a:xfrm>
            <a:custGeom>
              <a:avLst/>
              <a:gdLst/>
              <a:ahLst/>
              <a:cxnLst/>
              <a:rect l="l" t="t" r="r" b="b"/>
              <a:pathLst>
                <a:path w="1603" h="401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80"/>
                    <a:pt x="188" y="97"/>
                    <a:pt x="379" y="97"/>
                  </a:cubicBezTo>
                  <a:cubicBezTo>
                    <a:pt x="382" y="97"/>
                    <a:pt x="385" y="97"/>
                    <a:pt x="389" y="97"/>
                  </a:cubicBezTo>
                  <a:lnTo>
                    <a:pt x="389" y="97"/>
                  </a:lnTo>
                  <a:lnTo>
                    <a:pt x="1602" y="401"/>
                  </a:lnTo>
                  <a:cubicBezTo>
                    <a:pt x="1539" y="131"/>
                    <a:pt x="1204" y="87"/>
                    <a:pt x="855" y="87"/>
                  </a:cubicBezTo>
                  <a:cubicBezTo>
                    <a:pt x="694" y="87"/>
                    <a:pt x="530" y="97"/>
                    <a:pt x="389" y="97"/>
                  </a:cubicBezTo>
                  <a:lnTo>
                    <a:pt x="389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3481899" y="3585370"/>
              <a:ext cx="28309" cy="10031"/>
            </a:xfrm>
            <a:custGeom>
              <a:avLst/>
              <a:gdLst/>
              <a:ahLst/>
              <a:cxnLst/>
              <a:rect l="l" t="t" r="r" b="b"/>
              <a:pathLst>
                <a:path w="1603" h="568" fill="none" extrusionOk="0">
                  <a:moveTo>
                    <a:pt x="1602" y="568"/>
                  </a:moveTo>
                  <a:cubicBezTo>
                    <a:pt x="1469" y="0"/>
                    <a:pt x="134" y="434"/>
                    <a:pt x="1" y="16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3424769" y="3574774"/>
              <a:ext cx="10614" cy="4715"/>
            </a:xfrm>
            <a:custGeom>
              <a:avLst/>
              <a:gdLst/>
              <a:ahLst/>
              <a:cxnLst/>
              <a:rect l="l" t="t" r="r" b="b"/>
              <a:pathLst>
                <a:path w="601" h="267" fill="none" extrusionOk="0">
                  <a:moveTo>
                    <a:pt x="601" y="267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3449511" y="3581238"/>
              <a:ext cx="183805" cy="68362"/>
            </a:xfrm>
            <a:custGeom>
              <a:avLst/>
              <a:gdLst/>
              <a:ahLst/>
              <a:cxnLst/>
              <a:rect l="l" t="t" r="r" b="b"/>
              <a:pathLst>
                <a:path w="10408" h="3871" fill="none" extrusionOk="0">
                  <a:moveTo>
                    <a:pt x="10408" y="1"/>
                  </a:moveTo>
                  <a:cubicBezTo>
                    <a:pt x="10408" y="1"/>
                    <a:pt x="8940" y="3870"/>
                    <a:pt x="0" y="2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3463056" y="3166536"/>
              <a:ext cx="126075" cy="102711"/>
            </a:xfrm>
            <a:custGeom>
              <a:avLst/>
              <a:gdLst/>
              <a:ahLst/>
              <a:cxnLst/>
              <a:rect l="l" t="t" r="r" b="b"/>
              <a:pathLst>
                <a:path w="7139" h="5816" extrusionOk="0">
                  <a:moveTo>
                    <a:pt x="2636" y="0"/>
                  </a:moveTo>
                  <a:cubicBezTo>
                    <a:pt x="2636" y="0"/>
                    <a:pt x="2269" y="2636"/>
                    <a:pt x="1768" y="3336"/>
                  </a:cubicBezTo>
                  <a:cubicBezTo>
                    <a:pt x="1468" y="3770"/>
                    <a:pt x="1" y="4237"/>
                    <a:pt x="1" y="4237"/>
                  </a:cubicBezTo>
                  <a:cubicBezTo>
                    <a:pt x="1" y="4237"/>
                    <a:pt x="1185" y="5816"/>
                    <a:pt x="3872" y="5816"/>
                  </a:cubicBezTo>
                  <a:cubicBezTo>
                    <a:pt x="4001" y="5816"/>
                    <a:pt x="4134" y="5812"/>
                    <a:pt x="4270" y="5805"/>
                  </a:cubicBezTo>
                  <a:cubicBezTo>
                    <a:pt x="7139" y="5638"/>
                    <a:pt x="6805" y="3903"/>
                    <a:pt x="6805" y="3903"/>
                  </a:cubicBezTo>
                  <a:lnTo>
                    <a:pt x="6805" y="3903"/>
                  </a:lnTo>
                  <a:cubicBezTo>
                    <a:pt x="6805" y="3903"/>
                    <a:pt x="6751" y="3908"/>
                    <a:pt x="6666" y="3908"/>
                  </a:cubicBezTo>
                  <a:cubicBezTo>
                    <a:pt x="6434" y="3908"/>
                    <a:pt x="5976" y="3872"/>
                    <a:pt x="5805" y="3603"/>
                  </a:cubicBezTo>
                  <a:cubicBezTo>
                    <a:pt x="5571" y="3269"/>
                    <a:pt x="5805" y="1902"/>
                    <a:pt x="5805" y="1902"/>
                  </a:cubicBezTo>
                  <a:lnTo>
                    <a:pt x="2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3463056" y="3166536"/>
              <a:ext cx="126075" cy="105466"/>
            </a:xfrm>
            <a:custGeom>
              <a:avLst/>
              <a:gdLst/>
              <a:ahLst/>
              <a:cxnLst/>
              <a:rect l="l" t="t" r="r" b="b"/>
              <a:pathLst>
                <a:path w="7139" h="5972" fill="none" extrusionOk="0">
                  <a:moveTo>
                    <a:pt x="5805" y="1902"/>
                  </a:moveTo>
                  <a:cubicBezTo>
                    <a:pt x="5805" y="1902"/>
                    <a:pt x="5571" y="3269"/>
                    <a:pt x="5805" y="3603"/>
                  </a:cubicBezTo>
                  <a:cubicBezTo>
                    <a:pt x="6038" y="3970"/>
                    <a:pt x="6805" y="3903"/>
                    <a:pt x="6805" y="3903"/>
                  </a:cubicBezTo>
                  <a:cubicBezTo>
                    <a:pt x="6805" y="3903"/>
                    <a:pt x="7139" y="5638"/>
                    <a:pt x="4270" y="5805"/>
                  </a:cubicBezTo>
                  <a:cubicBezTo>
                    <a:pt x="1301" y="5971"/>
                    <a:pt x="1" y="4237"/>
                    <a:pt x="1" y="4237"/>
                  </a:cubicBezTo>
                  <a:cubicBezTo>
                    <a:pt x="1" y="4237"/>
                    <a:pt x="1468" y="3770"/>
                    <a:pt x="1768" y="3336"/>
                  </a:cubicBezTo>
                  <a:cubicBezTo>
                    <a:pt x="2269" y="2636"/>
                    <a:pt x="2636" y="0"/>
                    <a:pt x="263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3468671" y="3045779"/>
              <a:ext cx="145201" cy="163726"/>
            </a:xfrm>
            <a:custGeom>
              <a:avLst/>
              <a:gdLst/>
              <a:ahLst/>
              <a:cxnLst/>
              <a:rect l="l" t="t" r="r" b="b"/>
              <a:pathLst>
                <a:path w="8222" h="9271" extrusionOk="0">
                  <a:moveTo>
                    <a:pt x="6788" y="0"/>
                  </a:moveTo>
                  <a:cubicBezTo>
                    <a:pt x="6340" y="560"/>
                    <a:pt x="5478" y="706"/>
                    <a:pt x="4702" y="706"/>
                  </a:cubicBezTo>
                  <a:cubicBezTo>
                    <a:pt x="3859" y="706"/>
                    <a:pt x="3118" y="534"/>
                    <a:pt x="3118" y="534"/>
                  </a:cubicBezTo>
                  <a:cubicBezTo>
                    <a:pt x="2985" y="1301"/>
                    <a:pt x="2585" y="2002"/>
                    <a:pt x="1951" y="2502"/>
                  </a:cubicBezTo>
                  <a:cubicBezTo>
                    <a:pt x="1984" y="4170"/>
                    <a:pt x="1417" y="4170"/>
                    <a:pt x="1417" y="4170"/>
                  </a:cubicBezTo>
                  <a:cubicBezTo>
                    <a:pt x="1056" y="3904"/>
                    <a:pt x="773" y="3791"/>
                    <a:pt x="563" y="3791"/>
                  </a:cubicBezTo>
                  <a:cubicBezTo>
                    <a:pt x="114" y="3791"/>
                    <a:pt x="1" y="4311"/>
                    <a:pt x="183" y="4970"/>
                  </a:cubicBezTo>
                  <a:cubicBezTo>
                    <a:pt x="416" y="5938"/>
                    <a:pt x="1551" y="5938"/>
                    <a:pt x="1551" y="5938"/>
                  </a:cubicBezTo>
                  <a:cubicBezTo>
                    <a:pt x="1551" y="5938"/>
                    <a:pt x="2326" y="9270"/>
                    <a:pt x="5050" y="9270"/>
                  </a:cubicBezTo>
                  <a:cubicBezTo>
                    <a:pt x="5262" y="9270"/>
                    <a:pt x="5485" y="9250"/>
                    <a:pt x="5720" y="9207"/>
                  </a:cubicBezTo>
                  <a:cubicBezTo>
                    <a:pt x="8222" y="8740"/>
                    <a:pt x="7521" y="4270"/>
                    <a:pt x="7688" y="3136"/>
                  </a:cubicBezTo>
                  <a:cubicBezTo>
                    <a:pt x="7888" y="2035"/>
                    <a:pt x="6788" y="0"/>
                    <a:pt x="6788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3565553" y="3110572"/>
              <a:ext cx="18278" cy="44203"/>
            </a:xfrm>
            <a:custGeom>
              <a:avLst/>
              <a:gdLst/>
              <a:ahLst/>
              <a:cxnLst/>
              <a:rect l="l" t="t" r="r" b="b"/>
              <a:pathLst>
                <a:path w="1035" h="2503" fill="none" extrusionOk="0">
                  <a:moveTo>
                    <a:pt x="301" y="1"/>
                  </a:moveTo>
                  <a:lnTo>
                    <a:pt x="935" y="1335"/>
                  </a:lnTo>
                  <a:cubicBezTo>
                    <a:pt x="1035" y="1535"/>
                    <a:pt x="968" y="1802"/>
                    <a:pt x="801" y="1935"/>
                  </a:cubicBezTo>
                  <a:cubicBezTo>
                    <a:pt x="801" y="1935"/>
                    <a:pt x="1" y="2269"/>
                    <a:pt x="1" y="25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3584996" y="3099376"/>
              <a:ext cx="7082" cy="13563"/>
            </a:xfrm>
            <a:custGeom>
              <a:avLst/>
              <a:gdLst/>
              <a:ahLst/>
              <a:cxnLst/>
              <a:rect l="l" t="t" r="r" b="b"/>
              <a:pathLst>
                <a:path w="401" h="768" extrusionOk="0">
                  <a:moveTo>
                    <a:pt x="201" y="1"/>
                  </a:moveTo>
                  <a:cubicBezTo>
                    <a:pt x="101" y="1"/>
                    <a:pt x="0" y="168"/>
                    <a:pt x="0" y="401"/>
                  </a:cubicBezTo>
                  <a:cubicBezTo>
                    <a:pt x="0" y="601"/>
                    <a:pt x="101" y="768"/>
                    <a:pt x="201" y="768"/>
                  </a:cubicBezTo>
                  <a:cubicBezTo>
                    <a:pt x="301" y="768"/>
                    <a:pt x="401" y="601"/>
                    <a:pt x="401" y="401"/>
                  </a:cubicBezTo>
                  <a:cubicBezTo>
                    <a:pt x="401" y="16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3547292" y="3101142"/>
              <a:ext cx="6499" cy="13581"/>
            </a:xfrm>
            <a:custGeom>
              <a:avLst/>
              <a:gdLst/>
              <a:ahLst/>
              <a:cxnLst/>
              <a:rect l="l" t="t" r="r" b="b"/>
              <a:pathLst>
                <a:path w="368" h="769" extrusionOk="0">
                  <a:moveTo>
                    <a:pt x="201" y="1"/>
                  </a:moveTo>
                  <a:cubicBezTo>
                    <a:pt x="67" y="1"/>
                    <a:pt x="1" y="168"/>
                    <a:pt x="1" y="401"/>
                  </a:cubicBezTo>
                  <a:cubicBezTo>
                    <a:pt x="1" y="601"/>
                    <a:pt x="67" y="768"/>
                    <a:pt x="201" y="768"/>
                  </a:cubicBezTo>
                  <a:cubicBezTo>
                    <a:pt x="301" y="768"/>
                    <a:pt x="368" y="601"/>
                    <a:pt x="368" y="401"/>
                  </a:cubicBezTo>
                  <a:cubicBezTo>
                    <a:pt x="368" y="16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3540229" y="3155339"/>
              <a:ext cx="29475" cy="21898"/>
            </a:xfrm>
            <a:custGeom>
              <a:avLst/>
              <a:gdLst/>
              <a:ahLst/>
              <a:cxnLst/>
              <a:rect l="l" t="t" r="r" b="b"/>
              <a:pathLst>
                <a:path w="1669" h="124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74" y="1239"/>
                    <a:pt x="745" y="1239"/>
                  </a:cubicBezTo>
                  <a:cubicBezTo>
                    <a:pt x="975" y="1239"/>
                    <a:pt x="1276" y="1093"/>
                    <a:pt x="1668" y="701"/>
                  </a:cubicBezTo>
                  <a:cubicBezTo>
                    <a:pt x="1068" y="568"/>
                    <a:pt x="501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3575566" y="3074635"/>
              <a:ext cx="19461" cy="17113"/>
            </a:xfrm>
            <a:custGeom>
              <a:avLst/>
              <a:gdLst/>
              <a:ahLst/>
              <a:cxnLst/>
              <a:rect l="l" t="t" r="r" b="b"/>
              <a:pathLst>
                <a:path w="1102" h="969" fill="none" extrusionOk="0">
                  <a:moveTo>
                    <a:pt x="1102" y="901"/>
                  </a:moveTo>
                  <a:cubicBezTo>
                    <a:pt x="1102" y="901"/>
                    <a:pt x="635" y="1"/>
                    <a:pt x="1" y="9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3538463" y="3077001"/>
              <a:ext cx="22393" cy="20627"/>
            </a:xfrm>
            <a:custGeom>
              <a:avLst/>
              <a:gdLst/>
              <a:ahLst/>
              <a:cxnLst/>
              <a:rect l="l" t="t" r="r" b="b"/>
              <a:pathLst>
                <a:path w="1268" h="1168" fill="none" extrusionOk="0">
                  <a:moveTo>
                    <a:pt x="1268" y="1001"/>
                  </a:moveTo>
                  <a:cubicBezTo>
                    <a:pt x="1268" y="1001"/>
                    <a:pt x="567" y="0"/>
                    <a:pt x="0" y="11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3470120" y="3449285"/>
              <a:ext cx="260997" cy="314171"/>
            </a:xfrm>
            <a:custGeom>
              <a:avLst/>
              <a:gdLst/>
              <a:ahLst/>
              <a:cxnLst/>
              <a:rect l="l" t="t" r="r" b="b"/>
              <a:pathLst>
                <a:path w="14779" h="17790" extrusionOk="0">
                  <a:moveTo>
                    <a:pt x="1" y="1"/>
                  </a:moveTo>
                  <a:lnTo>
                    <a:pt x="2169" y="16946"/>
                  </a:lnTo>
                  <a:lnTo>
                    <a:pt x="2369" y="17013"/>
                  </a:lnTo>
                  <a:cubicBezTo>
                    <a:pt x="3991" y="17531"/>
                    <a:pt x="5684" y="17790"/>
                    <a:pt x="7380" y="17790"/>
                  </a:cubicBezTo>
                  <a:cubicBezTo>
                    <a:pt x="8962" y="17790"/>
                    <a:pt x="10546" y="17564"/>
                    <a:pt x="12076" y="17113"/>
                  </a:cubicBezTo>
                  <a:lnTo>
                    <a:pt x="12610" y="16946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3470120" y="3429859"/>
              <a:ext cx="260997" cy="39488"/>
            </a:xfrm>
            <a:custGeom>
              <a:avLst/>
              <a:gdLst/>
              <a:ahLst/>
              <a:cxnLst/>
              <a:rect l="l" t="t" r="r" b="b"/>
              <a:pathLst>
                <a:path w="14779" h="2236" extrusionOk="0">
                  <a:moveTo>
                    <a:pt x="7406" y="0"/>
                  </a:moveTo>
                  <a:cubicBezTo>
                    <a:pt x="3303" y="0"/>
                    <a:pt x="1" y="500"/>
                    <a:pt x="1" y="1101"/>
                  </a:cubicBezTo>
                  <a:cubicBezTo>
                    <a:pt x="1" y="1735"/>
                    <a:pt x="3337" y="2235"/>
                    <a:pt x="7406" y="2235"/>
                  </a:cubicBezTo>
                  <a:cubicBezTo>
                    <a:pt x="11476" y="2235"/>
                    <a:pt x="14778" y="1735"/>
                    <a:pt x="14778" y="1101"/>
                  </a:cubicBezTo>
                  <a:cubicBezTo>
                    <a:pt x="14778" y="500"/>
                    <a:pt x="11476" y="0"/>
                    <a:pt x="740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3340533" y="3363794"/>
              <a:ext cx="136088" cy="248141"/>
            </a:xfrm>
            <a:custGeom>
              <a:avLst/>
              <a:gdLst/>
              <a:ahLst/>
              <a:cxnLst/>
              <a:rect l="l" t="t" r="r" b="b"/>
              <a:pathLst>
                <a:path w="7706" h="14051" extrusionOk="0">
                  <a:moveTo>
                    <a:pt x="2932" y="1"/>
                  </a:moveTo>
                  <a:cubicBezTo>
                    <a:pt x="1671" y="1"/>
                    <a:pt x="0" y="1439"/>
                    <a:pt x="0" y="1439"/>
                  </a:cubicBezTo>
                  <a:cubicBezTo>
                    <a:pt x="0" y="1439"/>
                    <a:pt x="901" y="8278"/>
                    <a:pt x="2369" y="10179"/>
                  </a:cubicBezTo>
                  <a:cubicBezTo>
                    <a:pt x="3813" y="12050"/>
                    <a:pt x="6452" y="14050"/>
                    <a:pt x="7553" y="14050"/>
                  </a:cubicBezTo>
                  <a:cubicBezTo>
                    <a:pt x="7571" y="14050"/>
                    <a:pt x="7589" y="14050"/>
                    <a:pt x="7606" y="14049"/>
                  </a:cubicBezTo>
                  <a:lnTo>
                    <a:pt x="7706" y="13148"/>
                  </a:lnTo>
                  <a:cubicBezTo>
                    <a:pt x="7706" y="13148"/>
                    <a:pt x="6305" y="8278"/>
                    <a:pt x="4270" y="7244"/>
                  </a:cubicBezTo>
                  <a:cubicBezTo>
                    <a:pt x="4270" y="7244"/>
                    <a:pt x="4870" y="6476"/>
                    <a:pt x="4270" y="1540"/>
                  </a:cubicBezTo>
                  <a:cubicBezTo>
                    <a:pt x="4123" y="383"/>
                    <a:pt x="3582" y="1"/>
                    <a:pt x="2932" y="1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3468354" y="3543552"/>
              <a:ext cx="27726" cy="36556"/>
            </a:xfrm>
            <a:custGeom>
              <a:avLst/>
              <a:gdLst/>
              <a:ahLst/>
              <a:cxnLst/>
              <a:rect l="l" t="t" r="r" b="b"/>
              <a:pathLst>
                <a:path w="1570" h="2070" extrusionOk="0">
                  <a:moveTo>
                    <a:pt x="863" y="0"/>
                  </a:moveTo>
                  <a:cubicBezTo>
                    <a:pt x="470" y="0"/>
                    <a:pt x="101" y="1201"/>
                    <a:pt x="101" y="1201"/>
                  </a:cubicBezTo>
                  <a:cubicBezTo>
                    <a:pt x="1" y="1535"/>
                    <a:pt x="268" y="2068"/>
                    <a:pt x="635" y="2068"/>
                  </a:cubicBezTo>
                  <a:cubicBezTo>
                    <a:pt x="641" y="2069"/>
                    <a:pt x="648" y="2069"/>
                    <a:pt x="654" y="2069"/>
                  </a:cubicBezTo>
                  <a:cubicBezTo>
                    <a:pt x="1033" y="2069"/>
                    <a:pt x="968" y="1101"/>
                    <a:pt x="968" y="1101"/>
                  </a:cubicBezTo>
                  <a:lnTo>
                    <a:pt x="968" y="1101"/>
                  </a:lnTo>
                  <a:cubicBezTo>
                    <a:pt x="1055" y="1223"/>
                    <a:pt x="1149" y="1279"/>
                    <a:pt x="1229" y="1279"/>
                  </a:cubicBezTo>
                  <a:cubicBezTo>
                    <a:pt x="1455" y="1279"/>
                    <a:pt x="1570" y="832"/>
                    <a:pt x="1102" y="167"/>
                  </a:cubicBezTo>
                  <a:cubicBezTo>
                    <a:pt x="1023" y="49"/>
                    <a:pt x="943" y="0"/>
                    <a:pt x="863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3459524" y="3568293"/>
              <a:ext cx="55470" cy="80335"/>
            </a:xfrm>
            <a:custGeom>
              <a:avLst/>
              <a:gdLst/>
              <a:ahLst/>
              <a:cxnLst/>
              <a:rect l="l" t="t" r="r" b="b"/>
              <a:pathLst>
                <a:path w="3141" h="4549" extrusionOk="0">
                  <a:moveTo>
                    <a:pt x="558" y="41"/>
                  </a:moveTo>
                  <a:cubicBezTo>
                    <a:pt x="336" y="41"/>
                    <a:pt x="128" y="220"/>
                    <a:pt x="100" y="467"/>
                  </a:cubicBezTo>
                  <a:cubicBezTo>
                    <a:pt x="100" y="767"/>
                    <a:pt x="234" y="1034"/>
                    <a:pt x="434" y="1201"/>
                  </a:cubicBezTo>
                  <a:cubicBezTo>
                    <a:pt x="434" y="1201"/>
                    <a:pt x="0" y="1768"/>
                    <a:pt x="768" y="2335"/>
                  </a:cubicBezTo>
                  <a:cubicBezTo>
                    <a:pt x="768" y="2335"/>
                    <a:pt x="401" y="2635"/>
                    <a:pt x="934" y="3136"/>
                  </a:cubicBezTo>
                  <a:cubicBezTo>
                    <a:pt x="934" y="3136"/>
                    <a:pt x="668" y="3469"/>
                    <a:pt x="1235" y="3903"/>
                  </a:cubicBezTo>
                  <a:cubicBezTo>
                    <a:pt x="1649" y="4202"/>
                    <a:pt x="2174" y="4549"/>
                    <a:pt x="2515" y="4549"/>
                  </a:cubicBezTo>
                  <a:cubicBezTo>
                    <a:pt x="2668" y="4549"/>
                    <a:pt x="2784" y="4479"/>
                    <a:pt x="2836" y="4303"/>
                  </a:cubicBezTo>
                  <a:cubicBezTo>
                    <a:pt x="3003" y="3736"/>
                    <a:pt x="1935" y="3603"/>
                    <a:pt x="1702" y="3269"/>
                  </a:cubicBezTo>
                  <a:lnTo>
                    <a:pt x="1702" y="3269"/>
                  </a:lnTo>
                  <a:cubicBezTo>
                    <a:pt x="1702" y="3269"/>
                    <a:pt x="2277" y="3435"/>
                    <a:pt x="2691" y="3435"/>
                  </a:cubicBezTo>
                  <a:cubicBezTo>
                    <a:pt x="2946" y="3435"/>
                    <a:pt x="3141" y="3372"/>
                    <a:pt x="3103" y="3169"/>
                  </a:cubicBezTo>
                  <a:cubicBezTo>
                    <a:pt x="3003" y="2602"/>
                    <a:pt x="1468" y="2502"/>
                    <a:pt x="1468" y="2168"/>
                  </a:cubicBezTo>
                  <a:cubicBezTo>
                    <a:pt x="1468" y="2168"/>
                    <a:pt x="3003" y="2102"/>
                    <a:pt x="2869" y="1535"/>
                  </a:cubicBezTo>
                  <a:cubicBezTo>
                    <a:pt x="2528" y="1250"/>
                    <a:pt x="1970" y="1160"/>
                    <a:pt x="1502" y="1160"/>
                  </a:cubicBezTo>
                  <a:cubicBezTo>
                    <a:pt x="1421" y="1160"/>
                    <a:pt x="1342" y="1163"/>
                    <a:pt x="1268" y="1168"/>
                  </a:cubicBezTo>
                  <a:cubicBezTo>
                    <a:pt x="1268" y="1168"/>
                    <a:pt x="2736" y="1034"/>
                    <a:pt x="2636" y="534"/>
                  </a:cubicBezTo>
                  <a:cubicBezTo>
                    <a:pt x="2569" y="0"/>
                    <a:pt x="1868" y="434"/>
                    <a:pt x="701" y="67"/>
                  </a:cubicBezTo>
                  <a:cubicBezTo>
                    <a:pt x="654" y="49"/>
                    <a:pt x="605" y="41"/>
                    <a:pt x="558" y="41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3663334" y="3233695"/>
              <a:ext cx="12980" cy="84839"/>
            </a:xfrm>
            <a:custGeom>
              <a:avLst/>
              <a:gdLst/>
              <a:ahLst/>
              <a:cxnLst/>
              <a:rect l="l" t="t" r="r" b="b"/>
              <a:pathLst>
                <a:path w="735" h="4804" fill="none" extrusionOk="0">
                  <a:moveTo>
                    <a:pt x="735" y="0"/>
                  </a:moveTo>
                  <a:cubicBezTo>
                    <a:pt x="201" y="1535"/>
                    <a:pt x="1" y="3169"/>
                    <a:pt x="101" y="480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3696323" y="2930320"/>
              <a:ext cx="152600" cy="348750"/>
            </a:xfrm>
            <a:custGeom>
              <a:avLst/>
              <a:gdLst/>
              <a:ahLst/>
              <a:cxnLst/>
              <a:rect l="l" t="t" r="r" b="b"/>
              <a:pathLst>
                <a:path w="8641" h="19748" extrusionOk="0">
                  <a:moveTo>
                    <a:pt x="4938" y="0"/>
                  </a:moveTo>
                  <a:cubicBezTo>
                    <a:pt x="4171" y="0"/>
                    <a:pt x="3403" y="100"/>
                    <a:pt x="2670" y="300"/>
                  </a:cubicBezTo>
                  <a:cubicBezTo>
                    <a:pt x="1669" y="1034"/>
                    <a:pt x="935" y="2102"/>
                    <a:pt x="868" y="2936"/>
                  </a:cubicBezTo>
                  <a:cubicBezTo>
                    <a:pt x="868" y="2936"/>
                    <a:pt x="868" y="2969"/>
                    <a:pt x="868" y="2969"/>
                  </a:cubicBezTo>
                  <a:lnTo>
                    <a:pt x="868" y="3036"/>
                  </a:lnTo>
                  <a:lnTo>
                    <a:pt x="1702" y="12676"/>
                  </a:lnTo>
                  <a:lnTo>
                    <a:pt x="768" y="14110"/>
                  </a:lnTo>
                  <a:cubicBezTo>
                    <a:pt x="201" y="15011"/>
                    <a:pt x="1" y="16112"/>
                    <a:pt x="234" y="17146"/>
                  </a:cubicBezTo>
                  <a:lnTo>
                    <a:pt x="768" y="19748"/>
                  </a:lnTo>
                  <a:cubicBezTo>
                    <a:pt x="768" y="19748"/>
                    <a:pt x="4838" y="15044"/>
                    <a:pt x="5305" y="13944"/>
                  </a:cubicBezTo>
                  <a:cubicBezTo>
                    <a:pt x="5738" y="12909"/>
                    <a:pt x="3604" y="4270"/>
                    <a:pt x="3270" y="3002"/>
                  </a:cubicBezTo>
                  <a:cubicBezTo>
                    <a:pt x="3637" y="2869"/>
                    <a:pt x="4004" y="2702"/>
                    <a:pt x="4304" y="2569"/>
                  </a:cubicBezTo>
                  <a:cubicBezTo>
                    <a:pt x="4404" y="2168"/>
                    <a:pt x="4704" y="1835"/>
                    <a:pt x="4838" y="1435"/>
                  </a:cubicBezTo>
                  <a:cubicBezTo>
                    <a:pt x="5380" y="1226"/>
                    <a:pt x="5961" y="1122"/>
                    <a:pt x="6540" y="1122"/>
                  </a:cubicBezTo>
                  <a:cubicBezTo>
                    <a:pt x="6888" y="1122"/>
                    <a:pt x="7235" y="1159"/>
                    <a:pt x="7573" y="1234"/>
                  </a:cubicBezTo>
                  <a:cubicBezTo>
                    <a:pt x="8474" y="1234"/>
                    <a:pt x="8640" y="734"/>
                    <a:pt x="8073" y="501"/>
                  </a:cubicBezTo>
                  <a:cubicBezTo>
                    <a:pt x="7039" y="234"/>
                    <a:pt x="6005" y="67"/>
                    <a:pt x="4938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4017958" y="2912642"/>
              <a:ext cx="28892" cy="30658"/>
            </a:xfrm>
            <a:custGeom>
              <a:avLst/>
              <a:gdLst/>
              <a:ahLst/>
              <a:cxnLst/>
              <a:rect l="l" t="t" r="r" b="b"/>
              <a:pathLst>
                <a:path w="1636" h="1736" extrusionOk="0">
                  <a:moveTo>
                    <a:pt x="368" y="1"/>
                  </a:moveTo>
                  <a:lnTo>
                    <a:pt x="1" y="1402"/>
                  </a:lnTo>
                  <a:lnTo>
                    <a:pt x="1269" y="1735"/>
                  </a:lnTo>
                  <a:lnTo>
                    <a:pt x="1635" y="33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lt1"/>
            </a:solidFill>
            <a:ln w="10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3957297" y="2930214"/>
              <a:ext cx="106631" cy="169306"/>
            </a:xfrm>
            <a:custGeom>
              <a:avLst/>
              <a:gdLst/>
              <a:ahLst/>
              <a:cxnLst/>
              <a:rect l="l" t="t" r="r" b="b"/>
              <a:pathLst>
                <a:path w="6038" h="9587" extrusionOk="0">
                  <a:moveTo>
                    <a:pt x="3734" y="1"/>
                  </a:moveTo>
                  <a:cubicBezTo>
                    <a:pt x="2823" y="1"/>
                    <a:pt x="1986" y="619"/>
                    <a:pt x="1735" y="1541"/>
                  </a:cubicBezTo>
                  <a:lnTo>
                    <a:pt x="167" y="7645"/>
                  </a:lnTo>
                  <a:cubicBezTo>
                    <a:pt x="0" y="8279"/>
                    <a:pt x="400" y="8946"/>
                    <a:pt x="1034" y="9113"/>
                  </a:cubicBezTo>
                  <a:lnTo>
                    <a:pt x="2735" y="9546"/>
                  </a:lnTo>
                  <a:cubicBezTo>
                    <a:pt x="2839" y="9574"/>
                    <a:pt x="2943" y="9587"/>
                    <a:pt x="3046" y="9587"/>
                  </a:cubicBezTo>
                  <a:cubicBezTo>
                    <a:pt x="3573" y="9587"/>
                    <a:pt x="4064" y="9243"/>
                    <a:pt x="4203" y="8712"/>
                  </a:cubicBezTo>
                  <a:lnTo>
                    <a:pt x="5771" y="2608"/>
                  </a:lnTo>
                  <a:cubicBezTo>
                    <a:pt x="6038" y="1474"/>
                    <a:pt x="5371" y="340"/>
                    <a:pt x="4270" y="73"/>
                  </a:cubicBezTo>
                  <a:cubicBezTo>
                    <a:pt x="4091" y="24"/>
                    <a:pt x="3911" y="1"/>
                    <a:pt x="3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972608" y="2970955"/>
              <a:ext cx="83073" cy="64830"/>
            </a:xfrm>
            <a:custGeom>
              <a:avLst/>
              <a:gdLst/>
              <a:ahLst/>
              <a:cxnLst/>
              <a:rect l="l" t="t" r="r" b="b"/>
              <a:pathLst>
                <a:path w="4704" h="3671" extrusionOk="0">
                  <a:moveTo>
                    <a:pt x="668" y="1"/>
                  </a:moveTo>
                  <a:lnTo>
                    <a:pt x="0" y="2636"/>
                  </a:lnTo>
                  <a:lnTo>
                    <a:pt x="4037" y="3670"/>
                  </a:lnTo>
                  <a:lnTo>
                    <a:pt x="4704" y="1035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957297" y="2926187"/>
              <a:ext cx="106631" cy="175576"/>
            </a:xfrm>
            <a:custGeom>
              <a:avLst/>
              <a:gdLst/>
              <a:ahLst/>
              <a:cxnLst/>
              <a:rect l="l" t="t" r="r" b="b"/>
              <a:pathLst>
                <a:path w="6038" h="9942" fill="none" extrusionOk="0">
                  <a:moveTo>
                    <a:pt x="2735" y="9774"/>
                  </a:moveTo>
                  <a:lnTo>
                    <a:pt x="1034" y="9341"/>
                  </a:lnTo>
                  <a:cubicBezTo>
                    <a:pt x="400" y="9174"/>
                    <a:pt x="0" y="8507"/>
                    <a:pt x="167" y="7873"/>
                  </a:cubicBezTo>
                  <a:lnTo>
                    <a:pt x="1735" y="1769"/>
                  </a:lnTo>
                  <a:cubicBezTo>
                    <a:pt x="2035" y="668"/>
                    <a:pt x="3169" y="1"/>
                    <a:pt x="4270" y="301"/>
                  </a:cubicBezTo>
                  <a:lnTo>
                    <a:pt x="4270" y="301"/>
                  </a:lnTo>
                  <a:cubicBezTo>
                    <a:pt x="5371" y="568"/>
                    <a:pt x="6038" y="1702"/>
                    <a:pt x="5771" y="2836"/>
                  </a:cubicBezTo>
                  <a:lnTo>
                    <a:pt x="4203" y="8940"/>
                  </a:lnTo>
                  <a:cubicBezTo>
                    <a:pt x="4036" y="9574"/>
                    <a:pt x="3369" y="9941"/>
                    <a:pt x="2735" y="9774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017958" y="2892016"/>
              <a:ext cx="39488" cy="28309"/>
            </a:xfrm>
            <a:custGeom>
              <a:avLst/>
              <a:gdLst/>
              <a:ahLst/>
              <a:cxnLst/>
              <a:rect l="l" t="t" r="r" b="b"/>
              <a:pathLst>
                <a:path w="2236" h="1603" extrusionOk="0">
                  <a:moveTo>
                    <a:pt x="268" y="1"/>
                  </a:moveTo>
                  <a:lnTo>
                    <a:pt x="1" y="1102"/>
                  </a:lnTo>
                  <a:lnTo>
                    <a:pt x="1969" y="1602"/>
                  </a:lnTo>
                  <a:lnTo>
                    <a:pt x="2236" y="50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006780" y="2934434"/>
              <a:ext cx="6499" cy="35373"/>
            </a:xfrm>
            <a:custGeom>
              <a:avLst/>
              <a:gdLst/>
              <a:ahLst/>
              <a:cxnLst/>
              <a:rect l="l" t="t" r="r" b="b"/>
              <a:pathLst>
                <a:path w="368" h="2003" extrusionOk="0">
                  <a:moveTo>
                    <a:pt x="0" y="1"/>
                  </a:moveTo>
                  <a:lnTo>
                    <a:pt x="167" y="2002"/>
                  </a:lnTo>
                  <a:lnTo>
                    <a:pt x="367" y="1102"/>
                  </a:lnTo>
                  <a:cubicBezTo>
                    <a:pt x="267" y="735"/>
                    <a:pt x="167" y="3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4006780" y="2934434"/>
              <a:ext cx="6499" cy="35373"/>
            </a:xfrm>
            <a:custGeom>
              <a:avLst/>
              <a:gdLst/>
              <a:ahLst/>
              <a:cxnLst/>
              <a:rect l="l" t="t" r="r" b="b"/>
              <a:pathLst>
                <a:path w="368" h="2003" fill="none" extrusionOk="0">
                  <a:moveTo>
                    <a:pt x="0" y="1"/>
                  </a:moveTo>
                  <a:cubicBezTo>
                    <a:pt x="167" y="368"/>
                    <a:pt x="267" y="735"/>
                    <a:pt x="367" y="1102"/>
                  </a:cubicBezTo>
                  <a:lnTo>
                    <a:pt x="167" y="2002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4010895" y="2941516"/>
              <a:ext cx="29475" cy="25342"/>
            </a:xfrm>
            <a:custGeom>
              <a:avLst/>
              <a:gdLst/>
              <a:ahLst/>
              <a:cxnLst/>
              <a:rect l="l" t="t" r="r" b="b"/>
              <a:pathLst>
                <a:path w="1669" h="1435" extrusionOk="0">
                  <a:moveTo>
                    <a:pt x="1" y="0"/>
                  </a:moveTo>
                  <a:lnTo>
                    <a:pt x="1669" y="1434"/>
                  </a:lnTo>
                  <a:lnTo>
                    <a:pt x="1302" y="600"/>
                  </a:lnTo>
                  <a:cubicBezTo>
                    <a:pt x="801" y="367"/>
                    <a:pt x="534" y="2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010895" y="2941516"/>
              <a:ext cx="29475" cy="25342"/>
            </a:xfrm>
            <a:custGeom>
              <a:avLst/>
              <a:gdLst/>
              <a:ahLst/>
              <a:cxnLst/>
              <a:rect l="l" t="t" r="r" b="b"/>
              <a:pathLst>
                <a:path w="1669" h="1435" fill="none" extrusionOk="0">
                  <a:moveTo>
                    <a:pt x="1669" y="1434"/>
                  </a:moveTo>
                  <a:lnTo>
                    <a:pt x="1302" y="600"/>
                  </a:lnTo>
                  <a:cubicBezTo>
                    <a:pt x="801" y="367"/>
                    <a:pt x="534" y="267"/>
                    <a:pt x="1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4029755" y="2959776"/>
              <a:ext cx="4715" cy="5898"/>
            </a:xfrm>
            <a:custGeom>
              <a:avLst/>
              <a:gdLst/>
              <a:ahLst/>
              <a:cxnLst/>
              <a:rect l="l" t="t" r="r" b="b"/>
              <a:pathLst>
                <a:path w="267" h="334" extrusionOk="0">
                  <a:moveTo>
                    <a:pt x="267" y="0"/>
                  </a:moveTo>
                  <a:lnTo>
                    <a:pt x="0" y="33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029755" y="2959776"/>
              <a:ext cx="4715" cy="5898"/>
            </a:xfrm>
            <a:custGeom>
              <a:avLst/>
              <a:gdLst/>
              <a:ahLst/>
              <a:cxnLst/>
              <a:rect l="l" t="t" r="r" b="b"/>
              <a:pathLst>
                <a:path w="267" h="334" fill="none" extrusionOk="0">
                  <a:moveTo>
                    <a:pt x="267" y="0"/>
                  </a:moveTo>
                  <a:lnTo>
                    <a:pt x="0" y="334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999116" y="3045178"/>
              <a:ext cx="24177" cy="50101"/>
            </a:xfrm>
            <a:custGeom>
              <a:avLst/>
              <a:gdLst/>
              <a:ahLst/>
              <a:cxnLst/>
              <a:rect l="l" t="t" r="r" b="b"/>
              <a:pathLst>
                <a:path w="1369" h="2837" extrusionOk="0">
                  <a:moveTo>
                    <a:pt x="34" y="1"/>
                  </a:moveTo>
                  <a:cubicBezTo>
                    <a:pt x="34" y="435"/>
                    <a:pt x="34" y="835"/>
                    <a:pt x="1" y="1268"/>
                  </a:cubicBezTo>
                  <a:lnTo>
                    <a:pt x="1368" y="2836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3999116" y="3045178"/>
              <a:ext cx="24177" cy="50101"/>
            </a:xfrm>
            <a:custGeom>
              <a:avLst/>
              <a:gdLst/>
              <a:ahLst/>
              <a:cxnLst/>
              <a:rect l="l" t="t" r="r" b="b"/>
              <a:pathLst>
                <a:path w="1369" h="2837" fill="none" extrusionOk="0">
                  <a:moveTo>
                    <a:pt x="34" y="1"/>
                  </a:moveTo>
                  <a:cubicBezTo>
                    <a:pt x="34" y="435"/>
                    <a:pt x="34" y="835"/>
                    <a:pt x="1" y="1268"/>
                  </a:cubicBezTo>
                  <a:lnTo>
                    <a:pt x="1368" y="2836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4000882" y="3053425"/>
              <a:ext cx="10031" cy="3567"/>
            </a:xfrm>
            <a:custGeom>
              <a:avLst/>
              <a:gdLst/>
              <a:ahLst/>
              <a:cxnLst/>
              <a:rect l="l" t="t" r="r" b="b"/>
              <a:pathLst>
                <a:path w="568" h="202" extrusionOk="0">
                  <a:moveTo>
                    <a:pt x="1" y="201"/>
                  </a:moveTo>
                  <a:lnTo>
                    <a:pt x="56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4000882" y="3053425"/>
              <a:ext cx="10031" cy="3567"/>
            </a:xfrm>
            <a:custGeom>
              <a:avLst/>
              <a:gdLst/>
              <a:ahLst/>
              <a:cxnLst/>
              <a:rect l="l" t="t" r="r" b="b"/>
              <a:pathLst>
                <a:path w="568" h="202" fill="none" extrusionOk="0">
                  <a:moveTo>
                    <a:pt x="1" y="201"/>
                  </a:moveTo>
                  <a:lnTo>
                    <a:pt x="568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3768197" y="2943794"/>
              <a:ext cx="260979" cy="77845"/>
            </a:xfrm>
            <a:custGeom>
              <a:avLst/>
              <a:gdLst/>
              <a:ahLst/>
              <a:cxnLst/>
              <a:rect l="l" t="t" r="r" b="b"/>
              <a:pathLst>
                <a:path w="14778" h="4408" extrusionOk="0">
                  <a:moveTo>
                    <a:pt x="14778" y="3774"/>
                  </a:moveTo>
                  <a:cubicBezTo>
                    <a:pt x="14777" y="3774"/>
                    <a:pt x="14777" y="3774"/>
                    <a:pt x="14777" y="3775"/>
                  </a:cubicBezTo>
                  <a:lnTo>
                    <a:pt x="14777" y="3775"/>
                  </a:lnTo>
                  <a:cubicBezTo>
                    <a:pt x="14777" y="3774"/>
                    <a:pt x="14778" y="3774"/>
                    <a:pt x="14778" y="3774"/>
                  </a:cubicBezTo>
                  <a:close/>
                  <a:moveTo>
                    <a:pt x="1998" y="1"/>
                  </a:moveTo>
                  <a:cubicBezTo>
                    <a:pt x="1217" y="1"/>
                    <a:pt x="647" y="71"/>
                    <a:pt x="401" y="238"/>
                  </a:cubicBezTo>
                  <a:cubicBezTo>
                    <a:pt x="167" y="438"/>
                    <a:pt x="1" y="738"/>
                    <a:pt x="34" y="1072"/>
                  </a:cubicBezTo>
                  <a:cubicBezTo>
                    <a:pt x="101" y="1305"/>
                    <a:pt x="301" y="1506"/>
                    <a:pt x="568" y="1606"/>
                  </a:cubicBezTo>
                  <a:cubicBezTo>
                    <a:pt x="801" y="1672"/>
                    <a:pt x="1168" y="1739"/>
                    <a:pt x="1402" y="1839"/>
                  </a:cubicBezTo>
                  <a:cubicBezTo>
                    <a:pt x="3436" y="2573"/>
                    <a:pt x="11942" y="4007"/>
                    <a:pt x="14077" y="4408"/>
                  </a:cubicBezTo>
                  <a:cubicBezTo>
                    <a:pt x="14077" y="4308"/>
                    <a:pt x="14706" y="3844"/>
                    <a:pt x="14777" y="3775"/>
                  </a:cubicBezTo>
                  <a:lnTo>
                    <a:pt x="14777" y="3775"/>
                  </a:lnTo>
                  <a:cubicBezTo>
                    <a:pt x="14774" y="3776"/>
                    <a:pt x="14767" y="3777"/>
                    <a:pt x="14755" y="3777"/>
                  </a:cubicBezTo>
                  <a:cubicBezTo>
                    <a:pt x="14208" y="3777"/>
                    <a:pt x="4226" y="1864"/>
                    <a:pt x="2469" y="1539"/>
                  </a:cubicBezTo>
                  <a:cubicBezTo>
                    <a:pt x="1969" y="1439"/>
                    <a:pt x="1402" y="1205"/>
                    <a:pt x="935" y="1039"/>
                  </a:cubicBezTo>
                  <a:cubicBezTo>
                    <a:pt x="1235" y="672"/>
                    <a:pt x="1802" y="705"/>
                    <a:pt x="2302" y="672"/>
                  </a:cubicBezTo>
                  <a:cubicBezTo>
                    <a:pt x="2344" y="671"/>
                    <a:pt x="2387" y="671"/>
                    <a:pt x="2431" y="671"/>
                  </a:cubicBezTo>
                  <a:cubicBezTo>
                    <a:pt x="4560" y="671"/>
                    <a:pt x="9135" y="1450"/>
                    <a:pt x="12109" y="2006"/>
                  </a:cubicBezTo>
                  <a:cubicBezTo>
                    <a:pt x="12109" y="2006"/>
                    <a:pt x="12276" y="1506"/>
                    <a:pt x="12309" y="1305"/>
                  </a:cubicBezTo>
                  <a:cubicBezTo>
                    <a:pt x="9158" y="721"/>
                    <a:pt x="4496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748171" y="2961118"/>
              <a:ext cx="55982" cy="24000"/>
            </a:xfrm>
            <a:custGeom>
              <a:avLst/>
              <a:gdLst/>
              <a:ahLst/>
              <a:cxnLst/>
              <a:rect l="l" t="t" r="r" b="b"/>
              <a:pathLst>
                <a:path w="3170" h="1359" extrusionOk="0">
                  <a:moveTo>
                    <a:pt x="1852" y="1"/>
                  </a:moveTo>
                  <a:cubicBezTo>
                    <a:pt x="1297" y="1"/>
                    <a:pt x="798" y="100"/>
                    <a:pt x="601" y="258"/>
                  </a:cubicBezTo>
                  <a:lnTo>
                    <a:pt x="0" y="1358"/>
                  </a:lnTo>
                  <a:lnTo>
                    <a:pt x="0" y="1358"/>
                  </a:lnTo>
                  <a:lnTo>
                    <a:pt x="2769" y="725"/>
                  </a:lnTo>
                  <a:cubicBezTo>
                    <a:pt x="3036" y="691"/>
                    <a:pt x="3169" y="358"/>
                    <a:pt x="3003" y="158"/>
                  </a:cubicBezTo>
                  <a:cubicBezTo>
                    <a:pt x="2648" y="48"/>
                    <a:pt x="2237" y="1"/>
                    <a:pt x="1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748171" y="2959176"/>
              <a:ext cx="55982" cy="25943"/>
            </a:xfrm>
            <a:custGeom>
              <a:avLst/>
              <a:gdLst/>
              <a:ahLst/>
              <a:cxnLst/>
              <a:rect l="l" t="t" r="r" b="b"/>
              <a:pathLst>
                <a:path w="3170" h="1469" fill="none" extrusionOk="0">
                  <a:moveTo>
                    <a:pt x="0" y="1468"/>
                  </a:moveTo>
                  <a:lnTo>
                    <a:pt x="2769" y="835"/>
                  </a:lnTo>
                  <a:cubicBezTo>
                    <a:pt x="3036" y="801"/>
                    <a:pt x="3169" y="468"/>
                    <a:pt x="3003" y="268"/>
                  </a:cubicBezTo>
                  <a:cubicBezTo>
                    <a:pt x="2135" y="1"/>
                    <a:pt x="934" y="101"/>
                    <a:pt x="601" y="3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528449" y="3531755"/>
              <a:ext cx="143752" cy="143770"/>
            </a:xfrm>
            <a:custGeom>
              <a:avLst/>
              <a:gdLst/>
              <a:ahLst/>
              <a:cxnLst/>
              <a:rect l="l" t="t" r="r" b="b"/>
              <a:pathLst>
                <a:path w="8140" h="8141" fill="none" extrusionOk="0">
                  <a:moveTo>
                    <a:pt x="4904" y="468"/>
                  </a:moveTo>
                  <a:cubicBezTo>
                    <a:pt x="6905" y="935"/>
                    <a:pt x="8139" y="2936"/>
                    <a:pt x="7672" y="4938"/>
                  </a:cubicBezTo>
                  <a:cubicBezTo>
                    <a:pt x="7172" y="6906"/>
                    <a:pt x="5204" y="8140"/>
                    <a:pt x="3202" y="7673"/>
                  </a:cubicBezTo>
                  <a:cubicBezTo>
                    <a:pt x="1234" y="7206"/>
                    <a:pt x="0" y="5205"/>
                    <a:pt x="467" y="3237"/>
                  </a:cubicBezTo>
                  <a:cubicBezTo>
                    <a:pt x="934" y="1235"/>
                    <a:pt x="2936" y="1"/>
                    <a:pt x="4904" y="468"/>
                  </a:cubicBezTo>
                  <a:close/>
                </a:path>
              </a:pathLst>
            </a:custGeom>
            <a:noFill/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3525500" y="3598915"/>
              <a:ext cx="34773" cy="17695"/>
            </a:xfrm>
            <a:custGeom>
              <a:avLst/>
              <a:gdLst/>
              <a:ahLst/>
              <a:cxnLst/>
              <a:rect l="l" t="t" r="r" b="b"/>
              <a:pathLst>
                <a:path w="1969" h="1002" fill="none" extrusionOk="0">
                  <a:moveTo>
                    <a:pt x="0" y="1001"/>
                  </a:moveTo>
                  <a:lnTo>
                    <a:pt x="1001" y="1"/>
                  </a:lnTo>
                  <a:lnTo>
                    <a:pt x="1968" y="100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3656270" y="3598915"/>
              <a:ext cx="35373" cy="17695"/>
            </a:xfrm>
            <a:custGeom>
              <a:avLst/>
              <a:gdLst/>
              <a:ahLst/>
              <a:cxnLst/>
              <a:rect l="l" t="t" r="r" b="b"/>
              <a:pathLst>
                <a:path w="2003" h="1002" fill="none" extrusionOk="0">
                  <a:moveTo>
                    <a:pt x="1" y="1"/>
                  </a:moveTo>
                  <a:lnTo>
                    <a:pt x="1001" y="1001"/>
                  </a:lnTo>
                  <a:lnTo>
                    <a:pt x="200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3760533" y="4281656"/>
              <a:ext cx="201430" cy="152635"/>
            </a:xfrm>
            <a:custGeom>
              <a:avLst/>
              <a:gdLst/>
              <a:ahLst/>
              <a:cxnLst/>
              <a:rect l="l" t="t" r="r" b="b"/>
              <a:pathLst>
                <a:path w="11406" h="8643" extrusionOk="0">
                  <a:moveTo>
                    <a:pt x="4371" y="1"/>
                  </a:moveTo>
                  <a:lnTo>
                    <a:pt x="1" y="1368"/>
                  </a:lnTo>
                  <a:lnTo>
                    <a:pt x="1902" y="6205"/>
                  </a:lnTo>
                  <a:cubicBezTo>
                    <a:pt x="1836" y="7172"/>
                    <a:pt x="1969" y="8173"/>
                    <a:pt x="2469" y="8640"/>
                  </a:cubicBezTo>
                  <a:cubicBezTo>
                    <a:pt x="2471" y="8642"/>
                    <a:pt x="2475" y="8642"/>
                    <a:pt x="2481" y="8642"/>
                  </a:cubicBezTo>
                  <a:cubicBezTo>
                    <a:pt x="2792" y="8642"/>
                    <a:pt x="8765" y="7134"/>
                    <a:pt x="9941" y="6872"/>
                  </a:cubicBezTo>
                  <a:cubicBezTo>
                    <a:pt x="11406" y="6522"/>
                    <a:pt x="10075" y="4926"/>
                    <a:pt x="9516" y="4926"/>
                  </a:cubicBezTo>
                  <a:cubicBezTo>
                    <a:pt x="9489" y="4926"/>
                    <a:pt x="9464" y="4930"/>
                    <a:pt x="9441" y="4938"/>
                  </a:cubicBezTo>
                  <a:cubicBezTo>
                    <a:pt x="9076" y="5036"/>
                    <a:pt x="8693" y="5075"/>
                    <a:pt x="8320" y="5075"/>
                  </a:cubicBezTo>
                  <a:cubicBezTo>
                    <a:pt x="7058" y="5075"/>
                    <a:pt x="5905" y="4637"/>
                    <a:pt x="5905" y="4637"/>
                  </a:cubicBezTo>
                  <a:cubicBezTo>
                    <a:pt x="5738" y="4571"/>
                    <a:pt x="4371" y="1"/>
                    <a:pt x="437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3456575" y="4296384"/>
              <a:ext cx="176229" cy="151894"/>
            </a:xfrm>
            <a:custGeom>
              <a:avLst/>
              <a:gdLst/>
              <a:ahLst/>
              <a:cxnLst/>
              <a:rect l="l" t="t" r="r" b="b"/>
              <a:pathLst>
                <a:path w="9979" h="8601" extrusionOk="0">
                  <a:moveTo>
                    <a:pt x="968" y="1"/>
                  </a:moveTo>
                  <a:lnTo>
                    <a:pt x="768" y="4671"/>
                  </a:lnTo>
                  <a:cubicBezTo>
                    <a:pt x="301" y="5571"/>
                    <a:pt x="1" y="6605"/>
                    <a:pt x="301" y="7306"/>
                  </a:cubicBezTo>
                  <a:cubicBezTo>
                    <a:pt x="334" y="7406"/>
                    <a:pt x="7139" y="8373"/>
                    <a:pt x="8407" y="8573"/>
                  </a:cubicBezTo>
                  <a:cubicBezTo>
                    <a:pt x="8507" y="8592"/>
                    <a:pt x="8599" y="8600"/>
                    <a:pt x="8682" y="8600"/>
                  </a:cubicBezTo>
                  <a:cubicBezTo>
                    <a:pt x="9979" y="8600"/>
                    <a:pt x="9242" y="6535"/>
                    <a:pt x="8740" y="6472"/>
                  </a:cubicBezTo>
                  <a:cubicBezTo>
                    <a:pt x="6939" y="6272"/>
                    <a:pt x="5438" y="4370"/>
                    <a:pt x="5438" y="4370"/>
                  </a:cubicBezTo>
                  <a:cubicBezTo>
                    <a:pt x="5304" y="4237"/>
                    <a:pt x="5605" y="1"/>
                    <a:pt x="56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3411807" y="3277862"/>
              <a:ext cx="12980" cy="116079"/>
            </a:xfrm>
            <a:custGeom>
              <a:avLst/>
              <a:gdLst/>
              <a:ahLst/>
              <a:cxnLst/>
              <a:rect l="l" t="t" r="r" b="b"/>
              <a:pathLst>
                <a:path w="735" h="6573" extrusionOk="0">
                  <a:moveTo>
                    <a:pt x="0" y="1"/>
                  </a:moveTo>
                  <a:lnTo>
                    <a:pt x="634" y="6572"/>
                  </a:lnTo>
                  <a:cubicBezTo>
                    <a:pt x="734" y="4371"/>
                    <a:pt x="501" y="216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3411807" y="3277862"/>
              <a:ext cx="12980" cy="116079"/>
            </a:xfrm>
            <a:custGeom>
              <a:avLst/>
              <a:gdLst/>
              <a:ahLst/>
              <a:cxnLst/>
              <a:rect l="l" t="t" r="r" b="b"/>
              <a:pathLst>
                <a:path w="735" h="6573" fill="none" extrusionOk="0">
                  <a:moveTo>
                    <a:pt x="0" y="1"/>
                  </a:moveTo>
                  <a:cubicBezTo>
                    <a:pt x="501" y="2169"/>
                    <a:pt x="734" y="4371"/>
                    <a:pt x="634" y="65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3430650" y="3340307"/>
              <a:ext cx="38322" cy="81907"/>
            </a:xfrm>
            <a:custGeom>
              <a:avLst/>
              <a:gdLst/>
              <a:ahLst/>
              <a:cxnLst/>
              <a:rect l="l" t="t" r="r" b="b"/>
              <a:pathLst>
                <a:path w="2170" h="4638" extrusionOk="0">
                  <a:moveTo>
                    <a:pt x="1869" y="1"/>
                  </a:moveTo>
                  <a:cubicBezTo>
                    <a:pt x="935" y="935"/>
                    <a:pt x="268" y="2102"/>
                    <a:pt x="1" y="3370"/>
                  </a:cubicBezTo>
                  <a:lnTo>
                    <a:pt x="234" y="4637"/>
                  </a:lnTo>
                  <a:lnTo>
                    <a:pt x="1969" y="1268"/>
                  </a:lnTo>
                  <a:cubicBezTo>
                    <a:pt x="2069" y="1068"/>
                    <a:pt x="2136" y="835"/>
                    <a:pt x="2169" y="601"/>
                  </a:cubicBezTo>
                  <a:cubicBezTo>
                    <a:pt x="2136" y="368"/>
                    <a:pt x="2102" y="1"/>
                    <a:pt x="1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3430650" y="3340307"/>
              <a:ext cx="38322" cy="81907"/>
            </a:xfrm>
            <a:custGeom>
              <a:avLst/>
              <a:gdLst/>
              <a:ahLst/>
              <a:cxnLst/>
              <a:rect l="l" t="t" r="r" b="b"/>
              <a:pathLst>
                <a:path w="2170" h="4638" fill="none" extrusionOk="0">
                  <a:moveTo>
                    <a:pt x="1" y="3370"/>
                  </a:moveTo>
                  <a:cubicBezTo>
                    <a:pt x="268" y="2102"/>
                    <a:pt x="935" y="935"/>
                    <a:pt x="1869" y="1"/>
                  </a:cubicBezTo>
                  <a:cubicBezTo>
                    <a:pt x="2102" y="1"/>
                    <a:pt x="2136" y="368"/>
                    <a:pt x="2169" y="601"/>
                  </a:cubicBezTo>
                  <a:cubicBezTo>
                    <a:pt x="2136" y="835"/>
                    <a:pt x="2069" y="1068"/>
                    <a:pt x="1969" y="1268"/>
                  </a:cubicBezTo>
                  <a:lnTo>
                    <a:pt x="234" y="4637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5267399" y="2656577"/>
              <a:ext cx="673340" cy="1759254"/>
            </a:xfrm>
            <a:custGeom>
              <a:avLst/>
              <a:gdLst/>
              <a:ahLst/>
              <a:cxnLst/>
              <a:rect l="l" t="t" r="r" b="b"/>
              <a:pathLst>
                <a:path w="38128" h="99618" extrusionOk="0">
                  <a:moveTo>
                    <a:pt x="23084" y="4560"/>
                  </a:moveTo>
                  <a:lnTo>
                    <a:pt x="25352" y="21005"/>
                  </a:lnTo>
                  <a:lnTo>
                    <a:pt x="4837" y="21005"/>
                  </a:lnTo>
                  <a:lnTo>
                    <a:pt x="2569" y="4560"/>
                  </a:lnTo>
                  <a:close/>
                  <a:moveTo>
                    <a:pt x="25619" y="22973"/>
                  </a:moveTo>
                  <a:lnTo>
                    <a:pt x="27887" y="39418"/>
                  </a:lnTo>
                  <a:lnTo>
                    <a:pt x="7372" y="39418"/>
                  </a:lnTo>
                  <a:lnTo>
                    <a:pt x="5104" y="22973"/>
                  </a:lnTo>
                  <a:close/>
                  <a:moveTo>
                    <a:pt x="28154" y="41420"/>
                  </a:moveTo>
                  <a:lnTo>
                    <a:pt x="30422" y="57832"/>
                  </a:lnTo>
                  <a:lnTo>
                    <a:pt x="9908" y="57832"/>
                  </a:lnTo>
                  <a:lnTo>
                    <a:pt x="7639" y="41420"/>
                  </a:lnTo>
                  <a:close/>
                  <a:moveTo>
                    <a:pt x="30689" y="59833"/>
                  </a:moveTo>
                  <a:lnTo>
                    <a:pt x="32957" y="76245"/>
                  </a:lnTo>
                  <a:lnTo>
                    <a:pt x="12443" y="76245"/>
                  </a:lnTo>
                  <a:lnTo>
                    <a:pt x="10174" y="59833"/>
                  </a:lnTo>
                  <a:close/>
                  <a:moveTo>
                    <a:pt x="33224" y="78213"/>
                  </a:moveTo>
                  <a:lnTo>
                    <a:pt x="35492" y="94658"/>
                  </a:lnTo>
                  <a:lnTo>
                    <a:pt x="14978" y="94658"/>
                  </a:lnTo>
                  <a:lnTo>
                    <a:pt x="12710" y="78213"/>
                  </a:lnTo>
                  <a:close/>
                  <a:moveTo>
                    <a:pt x="1118" y="1"/>
                  </a:moveTo>
                  <a:cubicBezTo>
                    <a:pt x="1057" y="1"/>
                    <a:pt x="996" y="8"/>
                    <a:pt x="934" y="23"/>
                  </a:cubicBezTo>
                  <a:cubicBezTo>
                    <a:pt x="334" y="224"/>
                    <a:pt x="0" y="824"/>
                    <a:pt x="101" y="1458"/>
                  </a:cubicBezTo>
                  <a:lnTo>
                    <a:pt x="13477" y="98594"/>
                  </a:lnTo>
                  <a:cubicBezTo>
                    <a:pt x="13565" y="99184"/>
                    <a:pt x="13967" y="99618"/>
                    <a:pt x="14451" y="99618"/>
                  </a:cubicBezTo>
                  <a:cubicBezTo>
                    <a:pt x="14514" y="99618"/>
                    <a:pt x="14579" y="99610"/>
                    <a:pt x="14644" y="99595"/>
                  </a:cubicBezTo>
                  <a:cubicBezTo>
                    <a:pt x="15211" y="99395"/>
                    <a:pt x="15578" y="98794"/>
                    <a:pt x="15445" y="98194"/>
                  </a:cubicBezTo>
                  <a:lnTo>
                    <a:pt x="15245" y="96626"/>
                  </a:lnTo>
                  <a:lnTo>
                    <a:pt x="35759" y="96626"/>
                  </a:lnTo>
                  <a:lnTo>
                    <a:pt x="36026" y="98594"/>
                  </a:lnTo>
                  <a:cubicBezTo>
                    <a:pt x="36115" y="99184"/>
                    <a:pt x="36516" y="99618"/>
                    <a:pt x="36977" y="99618"/>
                  </a:cubicBezTo>
                  <a:cubicBezTo>
                    <a:pt x="37037" y="99618"/>
                    <a:pt x="37099" y="99610"/>
                    <a:pt x="37160" y="99595"/>
                  </a:cubicBezTo>
                  <a:cubicBezTo>
                    <a:pt x="37761" y="99395"/>
                    <a:pt x="38128" y="98794"/>
                    <a:pt x="37994" y="98194"/>
                  </a:cubicBezTo>
                  <a:lnTo>
                    <a:pt x="24618" y="1024"/>
                  </a:lnTo>
                  <a:cubicBezTo>
                    <a:pt x="24530" y="434"/>
                    <a:pt x="24128" y="1"/>
                    <a:pt x="23667" y="1"/>
                  </a:cubicBezTo>
                  <a:cubicBezTo>
                    <a:pt x="23607" y="1"/>
                    <a:pt x="23546" y="8"/>
                    <a:pt x="23484" y="23"/>
                  </a:cubicBezTo>
                  <a:cubicBezTo>
                    <a:pt x="22883" y="224"/>
                    <a:pt x="22517" y="824"/>
                    <a:pt x="22650" y="1458"/>
                  </a:cubicBezTo>
                  <a:lnTo>
                    <a:pt x="22817" y="2592"/>
                  </a:lnTo>
                  <a:lnTo>
                    <a:pt x="2302" y="2592"/>
                  </a:lnTo>
                  <a:lnTo>
                    <a:pt x="2069" y="1024"/>
                  </a:lnTo>
                  <a:cubicBezTo>
                    <a:pt x="1980" y="434"/>
                    <a:pt x="1578" y="1"/>
                    <a:pt x="1118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5441171" y="2996296"/>
              <a:ext cx="154949" cy="617093"/>
            </a:xfrm>
            <a:custGeom>
              <a:avLst/>
              <a:gdLst/>
              <a:ahLst/>
              <a:cxnLst/>
              <a:rect l="l" t="t" r="r" b="b"/>
              <a:pathLst>
                <a:path w="8774" h="34943" extrusionOk="0">
                  <a:moveTo>
                    <a:pt x="801" y="0"/>
                  </a:moveTo>
                  <a:cubicBezTo>
                    <a:pt x="801" y="0"/>
                    <a:pt x="1" y="11842"/>
                    <a:pt x="68" y="15845"/>
                  </a:cubicBezTo>
                  <a:cubicBezTo>
                    <a:pt x="168" y="20615"/>
                    <a:pt x="2069" y="34925"/>
                    <a:pt x="2069" y="34925"/>
                  </a:cubicBezTo>
                  <a:lnTo>
                    <a:pt x="4904" y="34925"/>
                  </a:lnTo>
                  <a:cubicBezTo>
                    <a:pt x="4910" y="34937"/>
                    <a:pt x="4916" y="34943"/>
                    <a:pt x="4923" y="34943"/>
                  </a:cubicBezTo>
                  <a:cubicBezTo>
                    <a:pt x="5221" y="34943"/>
                    <a:pt x="6304" y="23417"/>
                    <a:pt x="4771" y="15945"/>
                  </a:cubicBezTo>
                  <a:cubicBezTo>
                    <a:pt x="4771" y="15945"/>
                    <a:pt x="7906" y="3136"/>
                    <a:pt x="8774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5398169" y="3568788"/>
              <a:ext cx="162613" cy="114101"/>
            </a:xfrm>
            <a:custGeom>
              <a:avLst/>
              <a:gdLst/>
              <a:ahLst/>
              <a:cxnLst/>
              <a:rect l="l" t="t" r="r" b="b"/>
              <a:pathLst>
                <a:path w="9208" h="6461" extrusionOk="0">
                  <a:moveTo>
                    <a:pt x="7858" y="0"/>
                  </a:moveTo>
                  <a:cubicBezTo>
                    <a:pt x="7841" y="0"/>
                    <a:pt x="7824" y="2"/>
                    <a:pt x="7806" y="5"/>
                  </a:cubicBezTo>
                  <a:cubicBezTo>
                    <a:pt x="6863" y="204"/>
                    <a:pt x="5900" y="310"/>
                    <a:pt x="4933" y="310"/>
                  </a:cubicBezTo>
                  <a:cubicBezTo>
                    <a:pt x="4602" y="310"/>
                    <a:pt x="4269" y="298"/>
                    <a:pt x="3937" y="272"/>
                  </a:cubicBezTo>
                  <a:cubicBezTo>
                    <a:pt x="3924" y="270"/>
                    <a:pt x="3912" y="269"/>
                    <a:pt x="3900" y="269"/>
                  </a:cubicBezTo>
                  <a:cubicBezTo>
                    <a:pt x="3751" y="269"/>
                    <a:pt x="3639" y="452"/>
                    <a:pt x="3670" y="606"/>
                  </a:cubicBezTo>
                  <a:cubicBezTo>
                    <a:pt x="3904" y="1206"/>
                    <a:pt x="4270" y="2340"/>
                    <a:pt x="4204" y="2807"/>
                  </a:cubicBezTo>
                  <a:cubicBezTo>
                    <a:pt x="4137" y="3408"/>
                    <a:pt x="3703" y="3908"/>
                    <a:pt x="2569" y="4475"/>
                  </a:cubicBezTo>
                  <a:cubicBezTo>
                    <a:pt x="1468" y="5009"/>
                    <a:pt x="1" y="5076"/>
                    <a:pt x="34" y="5876"/>
                  </a:cubicBezTo>
                  <a:cubicBezTo>
                    <a:pt x="64" y="6328"/>
                    <a:pt x="869" y="6460"/>
                    <a:pt x="1884" y="6460"/>
                  </a:cubicBezTo>
                  <a:cubicBezTo>
                    <a:pt x="3118" y="6460"/>
                    <a:pt x="4663" y="6265"/>
                    <a:pt x="5505" y="6210"/>
                  </a:cubicBezTo>
                  <a:cubicBezTo>
                    <a:pt x="7039" y="6110"/>
                    <a:pt x="9207" y="6143"/>
                    <a:pt x="8907" y="5176"/>
                  </a:cubicBezTo>
                  <a:cubicBezTo>
                    <a:pt x="8640" y="4175"/>
                    <a:pt x="7940" y="3041"/>
                    <a:pt x="7973" y="2574"/>
                  </a:cubicBezTo>
                  <a:cubicBezTo>
                    <a:pt x="7973" y="2207"/>
                    <a:pt x="8073" y="939"/>
                    <a:pt x="8140" y="306"/>
                  </a:cubicBezTo>
                  <a:cubicBezTo>
                    <a:pt x="8140" y="126"/>
                    <a:pt x="8006" y="0"/>
                    <a:pt x="7858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5555464" y="2986866"/>
              <a:ext cx="175558" cy="626224"/>
            </a:xfrm>
            <a:custGeom>
              <a:avLst/>
              <a:gdLst/>
              <a:ahLst/>
              <a:cxnLst/>
              <a:rect l="l" t="t" r="r" b="b"/>
              <a:pathLst>
                <a:path w="9941" h="35460" extrusionOk="0">
                  <a:moveTo>
                    <a:pt x="8139" y="1"/>
                  </a:moveTo>
                  <a:lnTo>
                    <a:pt x="0" y="534"/>
                  </a:lnTo>
                  <a:cubicBezTo>
                    <a:pt x="0" y="534"/>
                    <a:pt x="1701" y="12810"/>
                    <a:pt x="2502" y="16879"/>
                  </a:cubicBezTo>
                  <a:cubicBezTo>
                    <a:pt x="3369" y="21649"/>
                    <a:pt x="6672" y="35459"/>
                    <a:pt x="6672" y="35459"/>
                  </a:cubicBezTo>
                  <a:lnTo>
                    <a:pt x="9574" y="35459"/>
                  </a:lnTo>
                  <a:cubicBezTo>
                    <a:pt x="9574" y="35459"/>
                    <a:pt x="9941" y="22884"/>
                    <a:pt x="6972" y="16346"/>
                  </a:cubicBezTo>
                  <a:cubicBezTo>
                    <a:pt x="6972" y="16346"/>
                    <a:pt x="7906" y="5004"/>
                    <a:pt x="8139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5600232" y="3568170"/>
              <a:ext cx="168494" cy="116079"/>
            </a:xfrm>
            <a:custGeom>
              <a:avLst/>
              <a:gdLst/>
              <a:ahLst/>
              <a:cxnLst/>
              <a:rect l="l" t="t" r="r" b="b"/>
              <a:pathLst>
                <a:path w="9541" h="6573" extrusionOk="0">
                  <a:moveTo>
                    <a:pt x="7003" y="1"/>
                  </a:moveTo>
                  <a:cubicBezTo>
                    <a:pt x="6981" y="1"/>
                    <a:pt x="6960" y="3"/>
                    <a:pt x="6939" y="7"/>
                  </a:cubicBezTo>
                  <a:cubicBezTo>
                    <a:pt x="5882" y="285"/>
                    <a:pt x="4803" y="424"/>
                    <a:pt x="3719" y="424"/>
                  </a:cubicBezTo>
                  <a:cubicBezTo>
                    <a:pt x="3503" y="424"/>
                    <a:pt x="3286" y="418"/>
                    <a:pt x="3069" y="407"/>
                  </a:cubicBezTo>
                  <a:cubicBezTo>
                    <a:pt x="2902" y="407"/>
                    <a:pt x="2769" y="608"/>
                    <a:pt x="2869" y="741"/>
                  </a:cubicBezTo>
                  <a:cubicBezTo>
                    <a:pt x="3203" y="1341"/>
                    <a:pt x="3803" y="2409"/>
                    <a:pt x="3836" y="2909"/>
                  </a:cubicBezTo>
                  <a:cubicBezTo>
                    <a:pt x="3903" y="3476"/>
                    <a:pt x="3536" y="4010"/>
                    <a:pt x="2502" y="4577"/>
                  </a:cubicBezTo>
                  <a:cubicBezTo>
                    <a:pt x="1501" y="5144"/>
                    <a:pt x="0" y="5278"/>
                    <a:pt x="234" y="6045"/>
                  </a:cubicBezTo>
                  <a:cubicBezTo>
                    <a:pt x="340" y="6443"/>
                    <a:pt x="1002" y="6572"/>
                    <a:pt x="1857" y="6572"/>
                  </a:cubicBezTo>
                  <a:cubicBezTo>
                    <a:pt x="3149" y="6572"/>
                    <a:pt x="4881" y="6279"/>
                    <a:pt x="5804" y="6178"/>
                  </a:cubicBezTo>
                  <a:cubicBezTo>
                    <a:pt x="7339" y="6045"/>
                    <a:pt x="9540" y="5978"/>
                    <a:pt x="9040" y="5011"/>
                  </a:cubicBezTo>
                  <a:cubicBezTo>
                    <a:pt x="8540" y="4077"/>
                    <a:pt x="7672" y="2976"/>
                    <a:pt x="7572" y="2509"/>
                  </a:cubicBezTo>
                  <a:cubicBezTo>
                    <a:pt x="7506" y="2175"/>
                    <a:pt x="7372" y="908"/>
                    <a:pt x="7305" y="274"/>
                  </a:cubicBezTo>
                  <a:cubicBezTo>
                    <a:pt x="7305" y="99"/>
                    <a:pt x="7153" y="1"/>
                    <a:pt x="7003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5445303" y="2509295"/>
              <a:ext cx="150234" cy="109421"/>
            </a:xfrm>
            <a:custGeom>
              <a:avLst/>
              <a:gdLst/>
              <a:ahLst/>
              <a:cxnLst/>
              <a:rect l="l" t="t" r="r" b="b"/>
              <a:pathLst>
                <a:path w="8507" h="6196" extrusionOk="0">
                  <a:moveTo>
                    <a:pt x="5248" y="0"/>
                  </a:moveTo>
                  <a:cubicBezTo>
                    <a:pt x="4074" y="0"/>
                    <a:pt x="2369" y="861"/>
                    <a:pt x="0" y="2659"/>
                  </a:cubicBezTo>
                  <a:cubicBezTo>
                    <a:pt x="0" y="2659"/>
                    <a:pt x="2202" y="3760"/>
                    <a:pt x="2502" y="6195"/>
                  </a:cubicBezTo>
                  <a:cubicBezTo>
                    <a:pt x="2502" y="6195"/>
                    <a:pt x="8506" y="3093"/>
                    <a:pt x="6672" y="691"/>
                  </a:cubicBezTo>
                  <a:cubicBezTo>
                    <a:pt x="6329" y="234"/>
                    <a:pt x="5861" y="0"/>
                    <a:pt x="5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5445303" y="2497940"/>
              <a:ext cx="150234" cy="120777"/>
            </a:xfrm>
            <a:custGeom>
              <a:avLst/>
              <a:gdLst/>
              <a:ahLst/>
              <a:cxnLst/>
              <a:rect l="l" t="t" r="r" b="b"/>
              <a:pathLst>
                <a:path w="8507" h="6839" fill="none" extrusionOk="0">
                  <a:moveTo>
                    <a:pt x="6672" y="1334"/>
                  </a:moveTo>
                  <a:cubicBezTo>
                    <a:pt x="5671" y="0"/>
                    <a:pt x="3603" y="567"/>
                    <a:pt x="0" y="3302"/>
                  </a:cubicBezTo>
                  <a:cubicBezTo>
                    <a:pt x="0" y="3302"/>
                    <a:pt x="2202" y="4403"/>
                    <a:pt x="2502" y="6838"/>
                  </a:cubicBezTo>
                  <a:cubicBezTo>
                    <a:pt x="2502" y="6838"/>
                    <a:pt x="8506" y="3736"/>
                    <a:pt x="6672" y="1334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5148991" y="2466471"/>
              <a:ext cx="348167" cy="182092"/>
            </a:xfrm>
            <a:custGeom>
              <a:avLst/>
              <a:gdLst/>
              <a:ahLst/>
              <a:cxnLst/>
              <a:rect l="l" t="t" r="r" b="b"/>
              <a:pathLst>
                <a:path w="19715" h="10311" extrusionOk="0">
                  <a:moveTo>
                    <a:pt x="2836" y="0"/>
                  </a:moveTo>
                  <a:cubicBezTo>
                    <a:pt x="2788" y="0"/>
                    <a:pt x="2744" y="15"/>
                    <a:pt x="2703" y="47"/>
                  </a:cubicBezTo>
                  <a:cubicBezTo>
                    <a:pt x="2402" y="281"/>
                    <a:pt x="2569" y="581"/>
                    <a:pt x="2903" y="948"/>
                  </a:cubicBezTo>
                  <a:cubicBezTo>
                    <a:pt x="3303" y="1448"/>
                    <a:pt x="3770" y="1715"/>
                    <a:pt x="3503" y="1949"/>
                  </a:cubicBezTo>
                  <a:cubicBezTo>
                    <a:pt x="3457" y="1986"/>
                    <a:pt x="3402" y="2003"/>
                    <a:pt x="3340" y="2003"/>
                  </a:cubicBezTo>
                  <a:cubicBezTo>
                    <a:pt x="2786" y="2003"/>
                    <a:pt x="1681" y="650"/>
                    <a:pt x="1156" y="650"/>
                  </a:cubicBezTo>
                  <a:cubicBezTo>
                    <a:pt x="1111" y="650"/>
                    <a:pt x="1070" y="660"/>
                    <a:pt x="1035" y="681"/>
                  </a:cubicBezTo>
                  <a:cubicBezTo>
                    <a:pt x="601" y="915"/>
                    <a:pt x="868" y="1515"/>
                    <a:pt x="868" y="1515"/>
                  </a:cubicBezTo>
                  <a:cubicBezTo>
                    <a:pt x="868" y="1515"/>
                    <a:pt x="1" y="1715"/>
                    <a:pt x="868" y="2516"/>
                  </a:cubicBezTo>
                  <a:cubicBezTo>
                    <a:pt x="868" y="2516"/>
                    <a:pt x="368" y="2883"/>
                    <a:pt x="1101" y="3683"/>
                  </a:cubicBezTo>
                  <a:cubicBezTo>
                    <a:pt x="1135" y="4184"/>
                    <a:pt x="1335" y="4617"/>
                    <a:pt x="1669" y="4984"/>
                  </a:cubicBezTo>
                  <a:cubicBezTo>
                    <a:pt x="2202" y="5451"/>
                    <a:pt x="5471" y="6319"/>
                    <a:pt x="5471" y="6319"/>
                  </a:cubicBezTo>
                  <a:cubicBezTo>
                    <a:pt x="5471" y="6319"/>
                    <a:pt x="13055" y="10310"/>
                    <a:pt x="14790" y="10310"/>
                  </a:cubicBezTo>
                  <a:cubicBezTo>
                    <a:pt x="14864" y="10310"/>
                    <a:pt x="14927" y="10303"/>
                    <a:pt x="14978" y="10288"/>
                  </a:cubicBezTo>
                  <a:cubicBezTo>
                    <a:pt x="16279" y="9921"/>
                    <a:pt x="19715" y="8087"/>
                    <a:pt x="19715" y="8087"/>
                  </a:cubicBezTo>
                  <a:cubicBezTo>
                    <a:pt x="19715" y="8087"/>
                    <a:pt x="19281" y="5952"/>
                    <a:pt x="17513" y="5084"/>
                  </a:cubicBezTo>
                  <a:lnTo>
                    <a:pt x="13977" y="7019"/>
                  </a:lnTo>
                  <a:lnTo>
                    <a:pt x="6405" y="4351"/>
                  </a:lnTo>
                  <a:cubicBezTo>
                    <a:pt x="5771" y="3283"/>
                    <a:pt x="5104" y="2282"/>
                    <a:pt x="4304" y="1348"/>
                  </a:cubicBezTo>
                  <a:cubicBezTo>
                    <a:pt x="3584" y="600"/>
                    <a:pt x="3138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5175498" y="2486744"/>
              <a:ext cx="10631" cy="52450"/>
            </a:xfrm>
            <a:custGeom>
              <a:avLst/>
              <a:gdLst/>
              <a:ahLst/>
              <a:cxnLst/>
              <a:rect l="l" t="t" r="r" b="b"/>
              <a:pathLst>
                <a:path w="602" h="2970" fill="none" extrusionOk="0">
                  <a:moveTo>
                    <a:pt x="1" y="0"/>
                  </a:moveTo>
                  <a:cubicBezTo>
                    <a:pt x="1" y="0"/>
                    <a:pt x="501" y="601"/>
                    <a:pt x="134" y="701"/>
                  </a:cubicBezTo>
                  <a:cubicBezTo>
                    <a:pt x="134" y="701"/>
                    <a:pt x="601" y="1335"/>
                    <a:pt x="1" y="1335"/>
                  </a:cubicBezTo>
                  <a:cubicBezTo>
                    <a:pt x="201" y="1601"/>
                    <a:pt x="268" y="1935"/>
                    <a:pt x="168" y="2269"/>
                  </a:cubicBezTo>
                  <a:cubicBezTo>
                    <a:pt x="401" y="2402"/>
                    <a:pt x="501" y="2702"/>
                    <a:pt x="434" y="296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5213202" y="2506187"/>
              <a:ext cx="13563" cy="34172"/>
            </a:xfrm>
            <a:custGeom>
              <a:avLst/>
              <a:gdLst/>
              <a:ahLst/>
              <a:cxnLst/>
              <a:rect l="l" t="t" r="r" b="b"/>
              <a:pathLst>
                <a:path w="768" h="1935" fill="none" extrusionOk="0">
                  <a:moveTo>
                    <a:pt x="1" y="0"/>
                  </a:moveTo>
                  <a:cubicBezTo>
                    <a:pt x="1" y="0"/>
                    <a:pt x="234" y="1534"/>
                    <a:pt x="768" y="19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5052975" y="1934190"/>
              <a:ext cx="203249" cy="206198"/>
            </a:xfrm>
            <a:custGeom>
              <a:avLst/>
              <a:gdLst/>
              <a:ahLst/>
              <a:cxnLst/>
              <a:rect l="l" t="t" r="r" b="b"/>
              <a:pathLst>
                <a:path w="11509" h="11676" extrusionOk="0">
                  <a:moveTo>
                    <a:pt x="6105" y="0"/>
                  </a:moveTo>
                  <a:cubicBezTo>
                    <a:pt x="5871" y="300"/>
                    <a:pt x="5805" y="701"/>
                    <a:pt x="5871" y="1068"/>
                  </a:cubicBezTo>
                  <a:cubicBezTo>
                    <a:pt x="5871" y="1068"/>
                    <a:pt x="5604" y="300"/>
                    <a:pt x="4971" y="200"/>
                  </a:cubicBezTo>
                  <a:lnTo>
                    <a:pt x="4971" y="200"/>
                  </a:lnTo>
                  <a:cubicBezTo>
                    <a:pt x="4904" y="467"/>
                    <a:pt x="4937" y="767"/>
                    <a:pt x="5071" y="1034"/>
                  </a:cubicBezTo>
                  <a:cubicBezTo>
                    <a:pt x="5071" y="1034"/>
                    <a:pt x="4657" y="561"/>
                    <a:pt x="4191" y="561"/>
                  </a:cubicBezTo>
                  <a:cubicBezTo>
                    <a:pt x="4162" y="561"/>
                    <a:pt x="4133" y="563"/>
                    <a:pt x="4103" y="567"/>
                  </a:cubicBezTo>
                  <a:cubicBezTo>
                    <a:pt x="4037" y="834"/>
                    <a:pt x="4103" y="1134"/>
                    <a:pt x="4270" y="1401"/>
                  </a:cubicBezTo>
                  <a:cubicBezTo>
                    <a:pt x="4270" y="1401"/>
                    <a:pt x="3950" y="1188"/>
                    <a:pt x="3634" y="1188"/>
                  </a:cubicBezTo>
                  <a:cubicBezTo>
                    <a:pt x="3555" y="1188"/>
                    <a:pt x="3476" y="1201"/>
                    <a:pt x="3403" y="1234"/>
                  </a:cubicBezTo>
                  <a:cubicBezTo>
                    <a:pt x="3370" y="1501"/>
                    <a:pt x="3503" y="1768"/>
                    <a:pt x="3703" y="1935"/>
                  </a:cubicBezTo>
                  <a:cubicBezTo>
                    <a:pt x="3546" y="1830"/>
                    <a:pt x="3371" y="1780"/>
                    <a:pt x="3192" y="1780"/>
                  </a:cubicBezTo>
                  <a:cubicBezTo>
                    <a:pt x="3028" y="1780"/>
                    <a:pt x="2862" y="1822"/>
                    <a:pt x="2702" y="1902"/>
                  </a:cubicBezTo>
                  <a:cubicBezTo>
                    <a:pt x="2802" y="2168"/>
                    <a:pt x="2969" y="2402"/>
                    <a:pt x="3236" y="2535"/>
                  </a:cubicBezTo>
                  <a:cubicBezTo>
                    <a:pt x="3236" y="2535"/>
                    <a:pt x="2602" y="2602"/>
                    <a:pt x="2469" y="2969"/>
                  </a:cubicBezTo>
                  <a:cubicBezTo>
                    <a:pt x="2602" y="3169"/>
                    <a:pt x="2836" y="3303"/>
                    <a:pt x="3103" y="3303"/>
                  </a:cubicBezTo>
                  <a:cubicBezTo>
                    <a:pt x="2936" y="3369"/>
                    <a:pt x="2802" y="3469"/>
                    <a:pt x="2669" y="3569"/>
                  </a:cubicBezTo>
                  <a:cubicBezTo>
                    <a:pt x="2636" y="3503"/>
                    <a:pt x="2536" y="3436"/>
                    <a:pt x="2469" y="3369"/>
                  </a:cubicBezTo>
                  <a:cubicBezTo>
                    <a:pt x="2469" y="3369"/>
                    <a:pt x="2169" y="3636"/>
                    <a:pt x="2302" y="4403"/>
                  </a:cubicBezTo>
                  <a:cubicBezTo>
                    <a:pt x="2302" y="4403"/>
                    <a:pt x="1935" y="3803"/>
                    <a:pt x="1602" y="3803"/>
                  </a:cubicBezTo>
                  <a:cubicBezTo>
                    <a:pt x="1502" y="4136"/>
                    <a:pt x="1602" y="4437"/>
                    <a:pt x="1768" y="4704"/>
                  </a:cubicBezTo>
                  <a:cubicBezTo>
                    <a:pt x="1535" y="4470"/>
                    <a:pt x="1201" y="4370"/>
                    <a:pt x="834" y="4370"/>
                  </a:cubicBezTo>
                  <a:cubicBezTo>
                    <a:pt x="868" y="4737"/>
                    <a:pt x="1068" y="5037"/>
                    <a:pt x="1335" y="5204"/>
                  </a:cubicBezTo>
                  <a:cubicBezTo>
                    <a:pt x="1180" y="5146"/>
                    <a:pt x="1002" y="5110"/>
                    <a:pt x="822" y="5110"/>
                  </a:cubicBezTo>
                  <a:cubicBezTo>
                    <a:pt x="691" y="5110"/>
                    <a:pt x="560" y="5129"/>
                    <a:pt x="434" y="5171"/>
                  </a:cubicBezTo>
                  <a:cubicBezTo>
                    <a:pt x="534" y="5404"/>
                    <a:pt x="768" y="5604"/>
                    <a:pt x="1035" y="5671"/>
                  </a:cubicBezTo>
                  <a:cubicBezTo>
                    <a:pt x="963" y="5662"/>
                    <a:pt x="894" y="5658"/>
                    <a:pt x="827" y="5658"/>
                  </a:cubicBezTo>
                  <a:cubicBezTo>
                    <a:pt x="643" y="5658"/>
                    <a:pt x="472" y="5689"/>
                    <a:pt x="301" y="5738"/>
                  </a:cubicBezTo>
                  <a:cubicBezTo>
                    <a:pt x="401" y="5938"/>
                    <a:pt x="601" y="6105"/>
                    <a:pt x="834" y="6171"/>
                  </a:cubicBezTo>
                  <a:cubicBezTo>
                    <a:pt x="745" y="6149"/>
                    <a:pt x="653" y="6138"/>
                    <a:pt x="559" y="6138"/>
                  </a:cubicBezTo>
                  <a:cubicBezTo>
                    <a:pt x="371" y="6138"/>
                    <a:pt x="178" y="6182"/>
                    <a:pt x="0" y="6271"/>
                  </a:cubicBezTo>
                  <a:cubicBezTo>
                    <a:pt x="167" y="6572"/>
                    <a:pt x="467" y="6805"/>
                    <a:pt x="834" y="6872"/>
                  </a:cubicBezTo>
                  <a:cubicBezTo>
                    <a:pt x="801" y="6870"/>
                    <a:pt x="769" y="6869"/>
                    <a:pt x="738" y="6869"/>
                  </a:cubicBezTo>
                  <a:cubicBezTo>
                    <a:pt x="122" y="6869"/>
                    <a:pt x="0" y="7172"/>
                    <a:pt x="0" y="7172"/>
                  </a:cubicBezTo>
                  <a:cubicBezTo>
                    <a:pt x="167" y="7405"/>
                    <a:pt x="434" y="7572"/>
                    <a:pt x="734" y="7606"/>
                  </a:cubicBezTo>
                  <a:cubicBezTo>
                    <a:pt x="267" y="7739"/>
                    <a:pt x="201" y="8006"/>
                    <a:pt x="201" y="8006"/>
                  </a:cubicBezTo>
                  <a:lnTo>
                    <a:pt x="501" y="8806"/>
                  </a:lnTo>
                  <a:cubicBezTo>
                    <a:pt x="660" y="8982"/>
                    <a:pt x="881" y="9028"/>
                    <a:pt x="1068" y="9028"/>
                  </a:cubicBezTo>
                  <a:cubicBezTo>
                    <a:pt x="1271" y="9028"/>
                    <a:pt x="1435" y="8973"/>
                    <a:pt x="1435" y="8973"/>
                  </a:cubicBezTo>
                  <a:lnTo>
                    <a:pt x="1435" y="8973"/>
                  </a:lnTo>
                  <a:cubicBezTo>
                    <a:pt x="1235" y="9140"/>
                    <a:pt x="1135" y="9340"/>
                    <a:pt x="1101" y="9607"/>
                  </a:cubicBezTo>
                  <a:cubicBezTo>
                    <a:pt x="1220" y="9647"/>
                    <a:pt x="1338" y="9665"/>
                    <a:pt x="1457" y="9665"/>
                  </a:cubicBezTo>
                  <a:cubicBezTo>
                    <a:pt x="1638" y="9665"/>
                    <a:pt x="1820" y="9621"/>
                    <a:pt x="2002" y="9540"/>
                  </a:cubicBezTo>
                  <a:lnTo>
                    <a:pt x="2002" y="9540"/>
                  </a:lnTo>
                  <a:cubicBezTo>
                    <a:pt x="1835" y="9807"/>
                    <a:pt x="1802" y="10107"/>
                    <a:pt x="1902" y="10374"/>
                  </a:cubicBezTo>
                  <a:cubicBezTo>
                    <a:pt x="2435" y="10374"/>
                    <a:pt x="2702" y="9708"/>
                    <a:pt x="2702" y="9707"/>
                  </a:cubicBezTo>
                  <a:lnTo>
                    <a:pt x="2702" y="9707"/>
                  </a:lnTo>
                  <a:cubicBezTo>
                    <a:pt x="2602" y="9974"/>
                    <a:pt x="2669" y="10308"/>
                    <a:pt x="2836" y="10508"/>
                  </a:cubicBezTo>
                  <a:cubicBezTo>
                    <a:pt x="3269" y="10508"/>
                    <a:pt x="3470" y="9907"/>
                    <a:pt x="3470" y="9907"/>
                  </a:cubicBezTo>
                  <a:cubicBezTo>
                    <a:pt x="3470" y="10207"/>
                    <a:pt x="3603" y="10508"/>
                    <a:pt x="3803" y="10708"/>
                  </a:cubicBezTo>
                  <a:cubicBezTo>
                    <a:pt x="4137" y="10508"/>
                    <a:pt x="4337" y="10141"/>
                    <a:pt x="4370" y="9774"/>
                  </a:cubicBezTo>
                  <a:cubicBezTo>
                    <a:pt x="4370" y="10074"/>
                    <a:pt x="4504" y="10341"/>
                    <a:pt x="4737" y="10508"/>
                  </a:cubicBezTo>
                  <a:cubicBezTo>
                    <a:pt x="4904" y="10374"/>
                    <a:pt x="5004" y="10174"/>
                    <a:pt x="5037" y="9941"/>
                  </a:cubicBezTo>
                  <a:cubicBezTo>
                    <a:pt x="5135" y="9980"/>
                    <a:pt x="5233" y="9996"/>
                    <a:pt x="5324" y="9996"/>
                  </a:cubicBezTo>
                  <a:cubicBezTo>
                    <a:pt x="5388" y="9996"/>
                    <a:pt x="5449" y="9988"/>
                    <a:pt x="5504" y="9974"/>
                  </a:cubicBezTo>
                  <a:cubicBezTo>
                    <a:pt x="5571" y="10007"/>
                    <a:pt x="5638" y="10041"/>
                    <a:pt x="5705" y="10041"/>
                  </a:cubicBezTo>
                  <a:cubicBezTo>
                    <a:pt x="5538" y="10241"/>
                    <a:pt x="5471" y="10474"/>
                    <a:pt x="5471" y="10708"/>
                  </a:cubicBezTo>
                  <a:cubicBezTo>
                    <a:pt x="5544" y="10721"/>
                    <a:pt x="5619" y="10728"/>
                    <a:pt x="5694" y="10728"/>
                  </a:cubicBezTo>
                  <a:cubicBezTo>
                    <a:pt x="5994" y="10728"/>
                    <a:pt x="6298" y="10621"/>
                    <a:pt x="6538" y="10408"/>
                  </a:cubicBezTo>
                  <a:lnTo>
                    <a:pt x="6538" y="10408"/>
                  </a:lnTo>
                  <a:cubicBezTo>
                    <a:pt x="6305" y="10641"/>
                    <a:pt x="6205" y="10941"/>
                    <a:pt x="6272" y="11242"/>
                  </a:cubicBezTo>
                  <a:cubicBezTo>
                    <a:pt x="6672" y="11242"/>
                    <a:pt x="7039" y="11041"/>
                    <a:pt x="7239" y="10708"/>
                  </a:cubicBezTo>
                  <a:lnTo>
                    <a:pt x="7239" y="10708"/>
                  </a:lnTo>
                  <a:cubicBezTo>
                    <a:pt x="7106" y="11008"/>
                    <a:pt x="7139" y="11375"/>
                    <a:pt x="7306" y="11675"/>
                  </a:cubicBezTo>
                  <a:cubicBezTo>
                    <a:pt x="7706" y="11475"/>
                    <a:pt x="8006" y="11108"/>
                    <a:pt x="8073" y="10674"/>
                  </a:cubicBezTo>
                  <a:cubicBezTo>
                    <a:pt x="8073" y="10941"/>
                    <a:pt x="8240" y="11208"/>
                    <a:pt x="8473" y="11375"/>
                  </a:cubicBezTo>
                  <a:cubicBezTo>
                    <a:pt x="8673" y="11141"/>
                    <a:pt x="8807" y="10875"/>
                    <a:pt x="8807" y="10574"/>
                  </a:cubicBezTo>
                  <a:cubicBezTo>
                    <a:pt x="9007" y="11041"/>
                    <a:pt x="9240" y="11108"/>
                    <a:pt x="9240" y="11108"/>
                  </a:cubicBezTo>
                  <a:cubicBezTo>
                    <a:pt x="9541" y="10875"/>
                    <a:pt x="9474" y="10241"/>
                    <a:pt x="9474" y="10241"/>
                  </a:cubicBezTo>
                  <a:lnTo>
                    <a:pt x="9474" y="10241"/>
                  </a:lnTo>
                  <a:cubicBezTo>
                    <a:pt x="9541" y="10441"/>
                    <a:pt x="9707" y="10608"/>
                    <a:pt x="9941" y="10674"/>
                  </a:cubicBezTo>
                  <a:cubicBezTo>
                    <a:pt x="10141" y="10408"/>
                    <a:pt x="10208" y="10041"/>
                    <a:pt x="10108" y="9707"/>
                  </a:cubicBezTo>
                  <a:lnTo>
                    <a:pt x="10108" y="9707"/>
                  </a:lnTo>
                  <a:cubicBezTo>
                    <a:pt x="10224" y="9882"/>
                    <a:pt x="10442" y="9980"/>
                    <a:pt x="10651" y="9980"/>
                  </a:cubicBezTo>
                  <a:cubicBezTo>
                    <a:pt x="10682" y="9980"/>
                    <a:pt x="10712" y="9978"/>
                    <a:pt x="10741" y="9974"/>
                  </a:cubicBezTo>
                  <a:cubicBezTo>
                    <a:pt x="10942" y="9640"/>
                    <a:pt x="10575" y="9107"/>
                    <a:pt x="10575" y="9107"/>
                  </a:cubicBezTo>
                  <a:lnTo>
                    <a:pt x="10575" y="9107"/>
                  </a:lnTo>
                  <a:cubicBezTo>
                    <a:pt x="10699" y="9153"/>
                    <a:pt x="10830" y="9178"/>
                    <a:pt x="10961" y="9178"/>
                  </a:cubicBezTo>
                  <a:cubicBezTo>
                    <a:pt x="11113" y="9178"/>
                    <a:pt x="11266" y="9145"/>
                    <a:pt x="11409" y="9073"/>
                  </a:cubicBezTo>
                  <a:lnTo>
                    <a:pt x="11442" y="8106"/>
                  </a:lnTo>
                  <a:cubicBezTo>
                    <a:pt x="11342" y="7706"/>
                    <a:pt x="10741" y="7539"/>
                    <a:pt x="10741" y="7539"/>
                  </a:cubicBezTo>
                  <a:cubicBezTo>
                    <a:pt x="11042" y="7506"/>
                    <a:pt x="11309" y="7372"/>
                    <a:pt x="11509" y="7139"/>
                  </a:cubicBezTo>
                  <a:cubicBezTo>
                    <a:pt x="11242" y="6705"/>
                    <a:pt x="10508" y="6705"/>
                    <a:pt x="10508" y="6705"/>
                  </a:cubicBezTo>
                  <a:cubicBezTo>
                    <a:pt x="10775" y="6638"/>
                    <a:pt x="11042" y="6471"/>
                    <a:pt x="11208" y="6205"/>
                  </a:cubicBezTo>
                  <a:cubicBezTo>
                    <a:pt x="11021" y="6055"/>
                    <a:pt x="10796" y="6008"/>
                    <a:pt x="10588" y="6008"/>
                  </a:cubicBezTo>
                  <a:cubicBezTo>
                    <a:pt x="10241" y="6008"/>
                    <a:pt x="9941" y="6138"/>
                    <a:pt x="9941" y="6138"/>
                  </a:cubicBezTo>
                  <a:cubicBezTo>
                    <a:pt x="10274" y="5938"/>
                    <a:pt x="10541" y="5638"/>
                    <a:pt x="10641" y="5237"/>
                  </a:cubicBezTo>
                  <a:cubicBezTo>
                    <a:pt x="10550" y="5197"/>
                    <a:pt x="10454" y="5181"/>
                    <a:pt x="10358" y="5181"/>
                  </a:cubicBezTo>
                  <a:cubicBezTo>
                    <a:pt x="9889" y="5181"/>
                    <a:pt x="9407" y="5571"/>
                    <a:pt x="9407" y="5571"/>
                  </a:cubicBezTo>
                  <a:cubicBezTo>
                    <a:pt x="9407" y="5571"/>
                    <a:pt x="9841" y="5004"/>
                    <a:pt x="9741" y="4603"/>
                  </a:cubicBezTo>
                  <a:cubicBezTo>
                    <a:pt x="9507" y="4603"/>
                    <a:pt x="9307" y="4704"/>
                    <a:pt x="9174" y="4870"/>
                  </a:cubicBezTo>
                  <a:cubicBezTo>
                    <a:pt x="9107" y="4804"/>
                    <a:pt x="9040" y="4704"/>
                    <a:pt x="8940" y="4670"/>
                  </a:cubicBezTo>
                  <a:cubicBezTo>
                    <a:pt x="8940" y="4603"/>
                    <a:pt x="8940" y="4537"/>
                    <a:pt x="8907" y="4470"/>
                  </a:cubicBezTo>
                  <a:cubicBezTo>
                    <a:pt x="9140" y="4437"/>
                    <a:pt x="9307" y="4303"/>
                    <a:pt x="9441" y="4136"/>
                  </a:cubicBezTo>
                  <a:cubicBezTo>
                    <a:pt x="9441" y="4136"/>
                    <a:pt x="9340" y="3803"/>
                    <a:pt x="8607" y="3803"/>
                  </a:cubicBezTo>
                  <a:cubicBezTo>
                    <a:pt x="8974" y="3736"/>
                    <a:pt x="9274" y="3536"/>
                    <a:pt x="9441" y="3236"/>
                  </a:cubicBezTo>
                  <a:cubicBezTo>
                    <a:pt x="9270" y="3138"/>
                    <a:pt x="9063" y="3076"/>
                    <a:pt x="8847" y="3076"/>
                  </a:cubicBezTo>
                  <a:cubicBezTo>
                    <a:pt x="8768" y="3076"/>
                    <a:pt x="8687" y="3085"/>
                    <a:pt x="8607" y="3102"/>
                  </a:cubicBezTo>
                  <a:cubicBezTo>
                    <a:pt x="8840" y="3036"/>
                    <a:pt x="9040" y="2902"/>
                    <a:pt x="9207" y="2702"/>
                  </a:cubicBezTo>
                  <a:cubicBezTo>
                    <a:pt x="9032" y="2627"/>
                    <a:pt x="8838" y="2590"/>
                    <a:pt x="8654" y="2590"/>
                  </a:cubicBezTo>
                  <a:cubicBezTo>
                    <a:pt x="8592" y="2590"/>
                    <a:pt x="8532" y="2594"/>
                    <a:pt x="8473" y="2602"/>
                  </a:cubicBezTo>
                  <a:cubicBezTo>
                    <a:pt x="8740" y="2535"/>
                    <a:pt x="8940" y="2369"/>
                    <a:pt x="9107" y="2135"/>
                  </a:cubicBezTo>
                  <a:cubicBezTo>
                    <a:pt x="8957" y="2085"/>
                    <a:pt x="8798" y="2060"/>
                    <a:pt x="8640" y="2060"/>
                  </a:cubicBezTo>
                  <a:cubicBezTo>
                    <a:pt x="8482" y="2060"/>
                    <a:pt x="8323" y="2085"/>
                    <a:pt x="8173" y="2135"/>
                  </a:cubicBezTo>
                  <a:cubicBezTo>
                    <a:pt x="8473" y="1968"/>
                    <a:pt x="8673" y="1668"/>
                    <a:pt x="8740" y="1334"/>
                  </a:cubicBezTo>
                  <a:cubicBezTo>
                    <a:pt x="8693" y="1330"/>
                    <a:pt x="8647" y="1328"/>
                    <a:pt x="8602" y="1328"/>
                  </a:cubicBezTo>
                  <a:cubicBezTo>
                    <a:pt x="8289" y="1328"/>
                    <a:pt x="8006" y="1427"/>
                    <a:pt x="7773" y="1601"/>
                  </a:cubicBezTo>
                  <a:cubicBezTo>
                    <a:pt x="7973" y="1368"/>
                    <a:pt x="8073" y="1034"/>
                    <a:pt x="8006" y="734"/>
                  </a:cubicBezTo>
                  <a:cubicBezTo>
                    <a:pt x="7989" y="731"/>
                    <a:pt x="7971" y="729"/>
                    <a:pt x="7953" y="729"/>
                  </a:cubicBezTo>
                  <a:cubicBezTo>
                    <a:pt x="7632" y="729"/>
                    <a:pt x="7272" y="1268"/>
                    <a:pt x="7272" y="1268"/>
                  </a:cubicBezTo>
                  <a:cubicBezTo>
                    <a:pt x="7439" y="501"/>
                    <a:pt x="7172" y="234"/>
                    <a:pt x="7172" y="234"/>
                  </a:cubicBezTo>
                  <a:cubicBezTo>
                    <a:pt x="6805" y="400"/>
                    <a:pt x="6639" y="1101"/>
                    <a:pt x="6639" y="1101"/>
                  </a:cubicBezTo>
                  <a:cubicBezTo>
                    <a:pt x="6639" y="1101"/>
                    <a:pt x="6605" y="234"/>
                    <a:pt x="6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105407" y="2068492"/>
              <a:ext cx="103700" cy="140803"/>
            </a:xfrm>
            <a:custGeom>
              <a:avLst/>
              <a:gdLst/>
              <a:ahLst/>
              <a:cxnLst/>
              <a:rect l="l" t="t" r="r" b="b"/>
              <a:pathLst>
                <a:path w="5872" h="7973" extrusionOk="0">
                  <a:moveTo>
                    <a:pt x="4370" y="1"/>
                  </a:moveTo>
                  <a:cubicBezTo>
                    <a:pt x="4270" y="768"/>
                    <a:pt x="4137" y="1502"/>
                    <a:pt x="3936" y="2236"/>
                  </a:cubicBezTo>
                  <a:cubicBezTo>
                    <a:pt x="3636" y="2869"/>
                    <a:pt x="3303" y="3503"/>
                    <a:pt x="2969" y="4104"/>
                  </a:cubicBezTo>
                  <a:cubicBezTo>
                    <a:pt x="2969" y="4104"/>
                    <a:pt x="1868" y="1935"/>
                    <a:pt x="1835" y="1602"/>
                  </a:cubicBezTo>
                  <a:cubicBezTo>
                    <a:pt x="1835" y="1068"/>
                    <a:pt x="1935" y="534"/>
                    <a:pt x="2068" y="34"/>
                  </a:cubicBezTo>
                  <a:lnTo>
                    <a:pt x="1902" y="34"/>
                  </a:lnTo>
                  <a:lnTo>
                    <a:pt x="1501" y="1435"/>
                  </a:lnTo>
                  <a:lnTo>
                    <a:pt x="234" y="368"/>
                  </a:lnTo>
                  <a:lnTo>
                    <a:pt x="0" y="434"/>
                  </a:lnTo>
                  <a:cubicBezTo>
                    <a:pt x="501" y="768"/>
                    <a:pt x="934" y="1201"/>
                    <a:pt x="1301" y="1702"/>
                  </a:cubicBezTo>
                  <a:cubicBezTo>
                    <a:pt x="2135" y="2936"/>
                    <a:pt x="2836" y="5538"/>
                    <a:pt x="2702" y="7940"/>
                  </a:cubicBezTo>
                  <a:lnTo>
                    <a:pt x="3936" y="7973"/>
                  </a:lnTo>
                  <a:cubicBezTo>
                    <a:pt x="3903" y="6605"/>
                    <a:pt x="3369" y="5304"/>
                    <a:pt x="3536" y="4537"/>
                  </a:cubicBezTo>
                  <a:cubicBezTo>
                    <a:pt x="3736" y="3837"/>
                    <a:pt x="4036" y="3170"/>
                    <a:pt x="4370" y="2536"/>
                  </a:cubicBezTo>
                  <a:lnTo>
                    <a:pt x="5871" y="468"/>
                  </a:lnTo>
                  <a:lnTo>
                    <a:pt x="5671" y="468"/>
                  </a:lnTo>
                  <a:lnTo>
                    <a:pt x="4337" y="1969"/>
                  </a:lnTo>
                  <a:lnTo>
                    <a:pt x="4503" y="3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018910" y="2147726"/>
              <a:ext cx="312812" cy="213280"/>
            </a:xfrm>
            <a:custGeom>
              <a:avLst/>
              <a:gdLst/>
              <a:ahLst/>
              <a:cxnLst/>
              <a:rect l="l" t="t" r="r" b="b"/>
              <a:pathLst>
                <a:path w="17713" h="12077" extrusionOk="0">
                  <a:moveTo>
                    <a:pt x="13210" y="1"/>
                  </a:moveTo>
                  <a:cubicBezTo>
                    <a:pt x="12576" y="334"/>
                    <a:pt x="12609" y="1368"/>
                    <a:pt x="12609" y="1368"/>
                  </a:cubicBezTo>
                  <a:cubicBezTo>
                    <a:pt x="12609" y="1368"/>
                    <a:pt x="12376" y="534"/>
                    <a:pt x="11942" y="368"/>
                  </a:cubicBezTo>
                  <a:cubicBezTo>
                    <a:pt x="11942" y="368"/>
                    <a:pt x="11608" y="735"/>
                    <a:pt x="11909" y="1602"/>
                  </a:cubicBezTo>
                  <a:cubicBezTo>
                    <a:pt x="11909" y="1602"/>
                    <a:pt x="11425" y="997"/>
                    <a:pt x="11033" y="997"/>
                  </a:cubicBezTo>
                  <a:cubicBezTo>
                    <a:pt x="11013" y="997"/>
                    <a:pt x="10994" y="998"/>
                    <a:pt x="10975" y="1001"/>
                  </a:cubicBezTo>
                  <a:cubicBezTo>
                    <a:pt x="10975" y="1001"/>
                    <a:pt x="10841" y="1402"/>
                    <a:pt x="11342" y="2036"/>
                  </a:cubicBezTo>
                  <a:cubicBezTo>
                    <a:pt x="11089" y="1859"/>
                    <a:pt x="10779" y="1778"/>
                    <a:pt x="10469" y="1778"/>
                  </a:cubicBezTo>
                  <a:cubicBezTo>
                    <a:pt x="10370" y="1778"/>
                    <a:pt x="10271" y="1786"/>
                    <a:pt x="10174" y="1802"/>
                  </a:cubicBezTo>
                  <a:cubicBezTo>
                    <a:pt x="10274" y="2202"/>
                    <a:pt x="10508" y="2536"/>
                    <a:pt x="10875" y="2703"/>
                  </a:cubicBezTo>
                  <a:cubicBezTo>
                    <a:pt x="10743" y="2663"/>
                    <a:pt x="10601" y="2645"/>
                    <a:pt x="10457" y="2645"/>
                  </a:cubicBezTo>
                  <a:cubicBezTo>
                    <a:pt x="10236" y="2645"/>
                    <a:pt x="10009" y="2689"/>
                    <a:pt x="9807" y="2769"/>
                  </a:cubicBezTo>
                  <a:cubicBezTo>
                    <a:pt x="9874" y="2903"/>
                    <a:pt x="9974" y="2970"/>
                    <a:pt x="10074" y="3070"/>
                  </a:cubicBezTo>
                  <a:cubicBezTo>
                    <a:pt x="9974" y="3170"/>
                    <a:pt x="9874" y="3303"/>
                    <a:pt x="9774" y="3437"/>
                  </a:cubicBezTo>
                  <a:lnTo>
                    <a:pt x="9740" y="3470"/>
                  </a:lnTo>
                  <a:lnTo>
                    <a:pt x="9740" y="3503"/>
                  </a:lnTo>
                  <a:cubicBezTo>
                    <a:pt x="9740" y="3503"/>
                    <a:pt x="9740" y="3537"/>
                    <a:pt x="9740" y="3537"/>
                  </a:cubicBezTo>
                  <a:lnTo>
                    <a:pt x="9640" y="3503"/>
                  </a:lnTo>
                  <a:cubicBezTo>
                    <a:pt x="9607" y="3170"/>
                    <a:pt x="9507" y="2836"/>
                    <a:pt x="9273" y="2569"/>
                  </a:cubicBezTo>
                  <a:cubicBezTo>
                    <a:pt x="8940" y="2803"/>
                    <a:pt x="8740" y="3203"/>
                    <a:pt x="8740" y="3603"/>
                  </a:cubicBezTo>
                  <a:lnTo>
                    <a:pt x="8606" y="3637"/>
                  </a:lnTo>
                  <a:lnTo>
                    <a:pt x="8573" y="3570"/>
                  </a:lnTo>
                  <a:cubicBezTo>
                    <a:pt x="8773" y="3336"/>
                    <a:pt x="8840" y="3003"/>
                    <a:pt x="8806" y="2703"/>
                  </a:cubicBezTo>
                  <a:cubicBezTo>
                    <a:pt x="8711" y="2661"/>
                    <a:pt x="8607" y="2644"/>
                    <a:pt x="8502" y="2644"/>
                  </a:cubicBezTo>
                  <a:cubicBezTo>
                    <a:pt x="8022" y="2644"/>
                    <a:pt x="7505" y="3003"/>
                    <a:pt x="7505" y="3003"/>
                  </a:cubicBezTo>
                  <a:cubicBezTo>
                    <a:pt x="7739" y="2636"/>
                    <a:pt x="7806" y="2169"/>
                    <a:pt x="7706" y="1735"/>
                  </a:cubicBezTo>
                  <a:cubicBezTo>
                    <a:pt x="7678" y="1733"/>
                    <a:pt x="7651" y="1732"/>
                    <a:pt x="7624" y="1732"/>
                  </a:cubicBezTo>
                  <a:cubicBezTo>
                    <a:pt x="6921" y="1732"/>
                    <a:pt x="6271" y="2536"/>
                    <a:pt x="6271" y="2536"/>
                  </a:cubicBezTo>
                  <a:cubicBezTo>
                    <a:pt x="6471" y="2136"/>
                    <a:pt x="6505" y="1669"/>
                    <a:pt x="6371" y="1268"/>
                  </a:cubicBezTo>
                  <a:lnTo>
                    <a:pt x="6371" y="1268"/>
                  </a:lnTo>
                  <a:cubicBezTo>
                    <a:pt x="5437" y="1435"/>
                    <a:pt x="5104" y="2636"/>
                    <a:pt x="5104" y="2636"/>
                  </a:cubicBezTo>
                  <a:cubicBezTo>
                    <a:pt x="5204" y="2069"/>
                    <a:pt x="5037" y="1502"/>
                    <a:pt x="4703" y="1035"/>
                  </a:cubicBezTo>
                  <a:cubicBezTo>
                    <a:pt x="3936" y="1468"/>
                    <a:pt x="3970" y="2736"/>
                    <a:pt x="3970" y="2736"/>
                  </a:cubicBezTo>
                  <a:cubicBezTo>
                    <a:pt x="3970" y="2736"/>
                    <a:pt x="3669" y="1702"/>
                    <a:pt x="3102" y="1502"/>
                  </a:cubicBezTo>
                  <a:cubicBezTo>
                    <a:pt x="3102" y="1502"/>
                    <a:pt x="2702" y="1935"/>
                    <a:pt x="3069" y="3036"/>
                  </a:cubicBezTo>
                  <a:cubicBezTo>
                    <a:pt x="3069" y="3036"/>
                    <a:pt x="2505" y="2294"/>
                    <a:pt x="1965" y="2294"/>
                  </a:cubicBezTo>
                  <a:cubicBezTo>
                    <a:pt x="1933" y="2294"/>
                    <a:pt x="1900" y="2297"/>
                    <a:pt x="1868" y="2302"/>
                  </a:cubicBezTo>
                  <a:cubicBezTo>
                    <a:pt x="1868" y="2302"/>
                    <a:pt x="1735" y="2803"/>
                    <a:pt x="2335" y="3603"/>
                  </a:cubicBezTo>
                  <a:cubicBezTo>
                    <a:pt x="2035" y="3378"/>
                    <a:pt x="1660" y="3266"/>
                    <a:pt x="1280" y="3266"/>
                  </a:cubicBezTo>
                  <a:cubicBezTo>
                    <a:pt x="1153" y="3266"/>
                    <a:pt x="1026" y="3278"/>
                    <a:pt x="901" y="3303"/>
                  </a:cubicBezTo>
                  <a:cubicBezTo>
                    <a:pt x="1001" y="3803"/>
                    <a:pt x="1334" y="4204"/>
                    <a:pt x="1801" y="4404"/>
                  </a:cubicBezTo>
                  <a:cubicBezTo>
                    <a:pt x="1634" y="4368"/>
                    <a:pt x="1462" y="4349"/>
                    <a:pt x="1292" y="4349"/>
                  </a:cubicBezTo>
                  <a:cubicBezTo>
                    <a:pt x="988" y="4349"/>
                    <a:pt x="690" y="4409"/>
                    <a:pt x="434" y="4537"/>
                  </a:cubicBezTo>
                  <a:cubicBezTo>
                    <a:pt x="667" y="4871"/>
                    <a:pt x="1001" y="5104"/>
                    <a:pt x="1401" y="5171"/>
                  </a:cubicBezTo>
                  <a:cubicBezTo>
                    <a:pt x="1353" y="5167"/>
                    <a:pt x="1305" y="5165"/>
                    <a:pt x="1256" y="5165"/>
                  </a:cubicBezTo>
                  <a:cubicBezTo>
                    <a:pt x="938" y="5165"/>
                    <a:pt x="623" y="5255"/>
                    <a:pt x="334" y="5371"/>
                  </a:cubicBezTo>
                  <a:cubicBezTo>
                    <a:pt x="567" y="5671"/>
                    <a:pt x="867" y="5838"/>
                    <a:pt x="1234" y="5905"/>
                  </a:cubicBezTo>
                  <a:cubicBezTo>
                    <a:pt x="1180" y="5901"/>
                    <a:pt x="1126" y="5899"/>
                    <a:pt x="1072" y="5899"/>
                  </a:cubicBezTo>
                  <a:cubicBezTo>
                    <a:pt x="693" y="5899"/>
                    <a:pt x="321" y="6001"/>
                    <a:pt x="0" y="6205"/>
                  </a:cubicBezTo>
                  <a:cubicBezTo>
                    <a:pt x="367" y="6872"/>
                    <a:pt x="1301" y="6939"/>
                    <a:pt x="1301" y="6939"/>
                  </a:cubicBezTo>
                  <a:cubicBezTo>
                    <a:pt x="267" y="7039"/>
                    <a:pt x="134" y="7506"/>
                    <a:pt x="134" y="7506"/>
                  </a:cubicBezTo>
                  <a:cubicBezTo>
                    <a:pt x="434" y="7840"/>
                    <a:pt x="867" y="8040"/>
                    <a:pt x="1301" y="8040"/>
                  </a:cubicBezTo>
                  <a:cubicBezTo>
                    <a:pt x="634" y="8340"/>
                    <a:pt x="567" y="8707"/>
                    <a:pt x="567" y="8707"/>
                  </a:cubicBezTo>
                  <a:lnTo>
                    <a:pt x="1134" y="9875"/>
                  </a:lnTo>
                  <a:cubicBezTo>
                    <a:pt x="1352" y="10067"/>
                    <a:pt x="1615" y="10126"/>
                    <a:pt x="1855" y="10126"/>
                  </a:cubicBezTo>
                  <a:cubicBezTo>
                    <a:pt x="2240" y="10126"/>
                    <a:pt x="2568" y="9975"/>
                    <a:pt x="2569" y="9975"/>
                  </a:cubicBezTo>
                  <a:lnTo>
                    <a:pt x="2569" y="9975"/>
                  </a:lnTo>
                  <a:cubicBezTo>
                    <a:pt x="2302" y="10208"/>
                    <a:pt x="2168" y="10575"/>
                    <a:pt x="2168" y="10909"/>
                  </a:cubicBezTo>
                  <a:cubicBezTo>
                    <a:pt x="2288" y="10965"/>
                    <a:pt x="2414" y="10987"/>
                    <a:pt x="2540" y="10987"/>
                  </a:cubicBezTo>
                  <a:cubicBezTo>
                    <a:pt x="3012" y="10987"/>
                    <a:pt x="3469" y="10675"/>
                    <a:pt x="3469" y="10675"/>
                  </a:cubicBezTo>
                  <a:lnTo>
                    <a:pt x="3469" y="10675"/>
                  </a:lnTo>
                  <a:cubicBezTo>
                    <a:pt x="3302" y="11075"/>
                    <a:pt x="3336" y="11542"/>
                    <a:pt x="3503" y="11909"/>
                  </a:cubicBezTo>
                  <a:cubicBezTo>
                    <a:pt x="4270" y="11809"/>
                    <a:pt x="4570" y="10809"/>
                    <a:pt x="4570" y="10809"/>
                  </a:cubicBezTo>
                  <a:lnTo>
                    <a:pt x="4570" y="10809"/>
                  </a:lnTo>
                  <a:cubicBezTo>
                    <a:pt x="4470" y="11209"/>
                    <a:pt x="4603" y="11676"/>
                    <a:pt x="4937" y="11976"/>
                  </a:cubicBezTo>
                  <a:cubicBezTo>
                    <a:pt x="5537" y="11876"/>
                    <a:pt x="5771" y="10942"/>
                    <a:pt x="5771" y="10942"/>
                  </a:cubicBezTo>
                  <a:cubicBezTo>
                    <a:pt x="5804" y="11376"/>
                    <a:pt x="6038" y="11776"/>
                    <a:pt x="6405" y="12076"/>
                  </a:cubicBezTo>
                  <a:cubicBezTo>
                    <a:pt x="7095" y="11637"/>
                    <a:pt x="7047" y="10696"/>
                    <a:pt x="7039" y="10586"/>
                  </a:cubicBezTo>
                  <a:lnTo>
                    <a:pt x="7039" y="10586"/>
                  </a:lnTo>
                  <a:cubicBezTo>
                    <a:pt x="7076" y="11015"/>
                    <a:pt x="7342" y="11411"/>
                    <a:pt x="7739" y="11609"/>
                  </a:cubicBezTo>
                  <a:cubicBezTo>
                    <a:pt x="8006" y="11276"/>
                    <a:pt x="8139" y="10842"/>
                    <a:pt x="8073" y="10408"/>
                  </a:cubicBezTo>
                  <a:lnTo>
                    <a:pt x="8239" y="10308"/>
                  </a:lnTo>
                  <a:lnTo>
                    <a:pt x="8273" y="10375"/>
                  </a:lnTo>
                  <a:cubicBezTo>
                    <a:pt x="8206" y="10675"/>
                    <a:pt x="8239" y="10975"/>
                    <a:pt x="8373" y="11242"/>
                  </a:cubicBezTo>
                  <a:cubicBezTo>
                    <a:pt x="8640" y="11175"/>
                    <a:pt x="8873" y="11009"/>
                    <a:pt x="9007" y="10742"/>
                  </a:cubicBezTo>
                  <a:cubicBezTo>
                    <a:pt x="9073" y="10775"/>
                    <a:pt x="9140" y="10775"/>
                    <a:pt x="9207" y="10775"/>
                  </a:cubicBezTo>
                  <a:cubicBezTo>
                    <a:pt x="9240" y="10975"/>
                    <a:pt x="9340" y="11142"/>
                    <a:pt x="9474" y="11276"/>
                  </a:cubicBezTo>
                  <a:cubicBezTo>
                    <a:pt x="9974" y="11209"/>
                    <a:pt x="10141" y="10475"/>
                    <a:pt x="10141" y="10475"/>
                  </a:cubicBezTo>
                  <a:cubicBezTo>
                    <a:pt x="10174" y="10842"/>
                    <a:pt x="10374" y="11142"/>
                    <a:pt x="10641" y="11376"/>
                  </a:cubicBezTo>
                  <a:cubicBezTo>
                    <a:pt x="10841" y="11242"/>
                    <a:pt x="11008" y="11042"/>
                    <a:pt x="11075" y="10809"/>
                  </a:cubicBezTo>
                  <a:cubicBezTo>
                    <a:pt x="11141" y="10742"/>
                    <a:pt x="11241" y="10708"/>
                    <a:pt x="11342" y="10642"/>
                  </a:cubicBezTo>
                  <a:lnTo>
                    <a:pt x="11342" y="10642"/>
                  </a:lnTo>
                  <a:cubicBezTo>
                    <a:pt x="11208" y="10975"/>
                    <a:pt x="11241" y="11309"/>
                    <a:pt x="11375" y="11609"/>
                  </a:cubicBezTo>
                  <a:cubicBezTo>
                    <a:pt x="11975" y="11542"/>
                    <a:pt x="12208" y="10710"/>
                    <a:pt x="12209" y="10708"/>
                  </a:cubicBezTo>
                  <a:lnTo>
                    <a:pt x="12209" y="10708"/>
                  </a:lnTo>
                  <a:cubicBezTo>
                    <a:pt x="12109" y="11075"/>
                    <a:pt x="12209" y="11409"/>
                    <a:pt x="12476" y="11642"/>
                  </a:cubicBezTo>
                  <a:cubicBezTo>
                    <a:pt x="12943" y="11576"/>
                    <a:pt x="13143" y="10809"/>
                    <a:pt x="13143" y="10809"/>
                  </a:cubicBezTo>
                  <a:cubicBezTo>
                    <a:pt x="13176" y="11175"/>
                    <a:pt x="13376" y="11509"/>
                    <a:pt x="13643" y="11709"/>
                  </a:cubicBezTo>
                  <a:cubicBezTo>
                    <a:pt x="14010" y="11442"/>
                    <a:pt x="14177" y="10975"/>
                    <a:pt x="14144" y="10508"/>
                  </a:cubicBezTo>
                  <a:lnTo>
                    <a:pt x="14144" y="10508"/>
                  </a:lnTo>
                  <a:cubicBezTo>
                    <a:pt x="14177" y="10875"/>
                    <a:pt x="14410" y="11175"/>
                    <a:pt x="14711" y="11342"/>
                  </a:cubicBezTo>
                  <a:cubicBezTo>
                    <a:pt x="15011" y="10975"/>
                    <a:pt x="15078" y="10508"/>
                    <a:pt x="14911" y="10075"/>
                  </a:cubicBezTo>
                  <a:lnTo>
                    <a:pt x="14911" y="10075"/>
                  </a:lnTo>
                  <a:cubicBezTo>
                    <a:pt x="15111" y="10408"/>
                    <a:pt x="15444" y="10642"/>
                    <a:pt x="15878" y="10675"/>
                  </a:cubicBezTo>
                  <a:cubicBezTo>
                    <a:pt x="15978" y="10175"/>
                    <a:pt x="15845" y="9641"/>
                    <a:pt x="15511" y="9241"/>
                  </a:cubicBezTo>
                  <a:lnTo>
                    <a:pt x="15511" y="9241"/>
                  </a:lnTo>
                  <a:cubicBezTo>
                    <a:pt x="15664" y="9394"/>
                    <a:pt x="15874" y="9461"/>
                    <a:pt x="16085" y="9461"/>
                  </a:cubicBezTo>
                  <a:cubicBezTo>
                    <a:pt x="16197" y="9461"/>
                    <a:pt x="16308" y="9442"/>
                    <a:pt x="16412" y="9408"/>
                  </a:cubicBezTo>
                  <a:cubicBezTo>
                    <a:pt x="16378" y="9041"/>
                    <a:pt x="16178" y="8740"/>
                    <a:pt x="15911" y="8507"/>
                  </a:cubicBezTo>
                  <a:lnTo>
                    <a:pt x="15911" y="8507"/>
                  </a:lnTo>
                  <a:cubicBezTo>
                    <a:pt x="16045" y="8557"/>
                    <a:pt x="16187" y="8582"/>
                    <a:pt x="16328" y="8582"/>
                  </a:cubicBezTo>
                  <a:cubicBezTo>
                    <a:pt x="16470" y="8582"/>
                    <a:pt x="16612" y="8557"/>
                    <a:pt x="16745" y="8507"/>
                  </a:cubicBezTo>
                  <a:lnTo>
                    <a:pt x="16745" y="7740"/>
                  </a:lnTo>
                  <a:lnTo>
                    <a:pt x="16745" y="7606"/>
                  </a:lnTo>
                  <a:cubicBezTo>
                    <a:pt x="16779" y="7606"/>
                    <a:pt x="16812" y="7573"/>
                    <a:pt x="16845" y="7539"/>
                  </a:cubicBezTo>
                  <a:cubicBezTo>
                    <a:pt x="16812" y="7473"/>
                    <a:pt x="16812" y="7406"/>
                    <a:pt x="16779" y="7306"/>
                  </a:cubicBezTo>
                  <a:cubicBezTo>
                    <a:pt x="16745" y="7039"/>
                    <a:pt x="16645" y="6772"/>
                    <a:pt x="16512" y="6539"/>
                  </a:cubicBezTo>
                  <a:cubicBezTo>
                    <a:pt x="16545" y="6505"/>
                    <a:pt x="16579" y="6472"/>
                    <a:pt x="16612" y="6439"/>
                  </a:cubicBezTo>
                  <a:cubicBezTo>
                    <a:pt x="16712" y="6489"/>
                    <a:pt x="16829" y="6514"/>
                    <a:pt x="16946" y="6514"/>
                  </a:cubicBezTo>
                  <a:cubicBezTo>
                    <a:pt x="17062" y="6514"/>
                    <a:pt x="17179" y="6489"/>
                    <a:pt x="17279" y="6439"/>
                  </a:cubicBezTo>
                  <a:cubicBezTo>
                    <a:pt x="17246" y="6105"/>
                    <a:pt x="17046" y="5772"/>
                    <a:pt x="16779" y="5538"/>
                  </a:cubicBezTo>
                  <a:lnTo>
                    <a:pt x="16779" y="5538"/>
                  </a:lnTo>
                  <a:cubicBezTo>
                    <a:pt x="16912" y="5605"/>
                    <a:pt x="17054" y="5638"/>
                    <a:pt x="17196" y="5638"/>
                  </a:cubicBezTo>
                  <a:cubicBezTo>
                    <a:pt x="17338" y="5638"/>
                    <a:pt x="17479" y="5605"/>
                    <a:pt x="17613" y="5538"/>
                  </a:cubicBezTo>
                  <a:cubicBezTo>
                    <a:pt x="17613" y="5138"/>
                    <a:pt x="16946" y="4704"/>
                    <a:pt x="16946" y="4704"/>
                  </a:cubicBezTo>
                  <a:lnTo>
                    <a:pt x="16946" y="4704"/>
                  </a:lnTo>
                  <a:cubicBezTo>
                    <a:pt x="17046" y="4742"/>
                    <a:pt x="17146" y="4760"/>
                    <a:pt x="17244" y="4760"/>
                  </a:cubicBezTo>
                  <a:cubicBezTo>
                    <a:pt x="17408" y="4760"/>
                    <a:pt x="17567" y="4708"/>
                    <a:pt x="17713" y="4604"/>
                  </a:cubicBezTo>
                  <a:cubicBezTo>
                    <a:pt x="17613" y="4204"/>
                    <a:pt x="17312" y="3870"/>
                    <a:pt x="16912" y="3737"/>
                  </a:cubicBezTo>
                  <a:cubicBezTo>
                    <a:pt x="17212" y="3737"/>
                    <a:pt x="17479" y="3570"/>
                    <a:pt x="17613" y="3336"/>
                  </a:cubicBezTo>
                  <a:cubicBezTo>
                    <a:pt x="17479" y="2869"/>
                    <a:pt x="16679" y="2869"/>
                    <a:pt x="16679" y="2869"/>
                  </a:cubicBezTo>
                  <a:cubicBezTo>
                    <a:pt x="16979" y="2703"/>
                    <a:pt x="17212" y="2402"/>
                    <a:pt x="17279" y="2069"/>
                  </a:cubicBezTo>
                  <a:cubicBezTo>
                    <a:pt x="17112" y="1999"/>
                    <a:pt x="16940" y="1965"/>
                    <a:pt x="16771" y="1965"/>
                  </a:cubicBezTo>
                  <a:cubicBezTo>
                    <a:pt x="16535" y="1965"/>
                    <a:pt x="16306" y="2033"/>
                    <a:pt x="16112" y="2169"/>
                  </a:cubicBezTo>
                  <a:cubicBezTo>
                    <a:pt x="16345" y="1969"/>
                    <a:pt x="16445" y="1635"/>
                    <a:pt x="16412" y="1335"/>
                  </a:cubicBezTo>
                  <a:cubicBezTo>
                    <a:pt x="16331" y="1298"/>
                    <a:pt x="16243" y="1282"/>
                    <a:pt x="16155" y="1282"/>
                  </a:cubicBezTo>
                  <a:cubicBezTo>
                    <a:pt x="15774" y="1282"/>
                    <a:pt x="15378" y="1569"/>
                    <a:pt x="15378" y="1569"/>
                  </a:cubicBezTo>
                  <a:cubicBezTo>
                    <a:pt x="15578" y="1268"/>
                    <a:pt x="15611" y="901"/>
                    <a:pt x="15545" y="568"/>
                  </a:cubicBezTo>
                  <a:cubicBezTo>
                    <a:pt x="15530" y="567"/>
                    <a:pt x="15515" y="567"/>
                    <a:pt x="15501" y="567"/>
                  </a:cubicBezTo>
                  <a:cubicBezTo>
                    <a:pt x="14918" y="567"/>
                    <a:pt x="14410" y="1202"/>
                    <a:pt x="14410" y="1202"/>
                  </a:cubicBezTo>
                  <a:cubicBezTo>
                    <a:pt x="14544" y="868"/>
                    <a:pt x="14577" y="534"/>
                    <a:pt x="14477" y="201"/>
                  </a:cubicBezTo>
                  <a:lnTo>
                    <a:pt x="13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092445" y="2275252"/>
              <a:ext cx="171443" cy="390003"/>
            </a:xfrm>
            <a:custGeom>
              <a:avLst/>
              <a:gdLst/>
              <a:ahLst/>
              <a:cxnLst/>
              <a:rect l="l" t="t" r="r" b="b"/>
              <a:pathLst>
                <a:path w="9708" h="22084" extrusionOk="0">
                  <a:moveTo>
                    <a:pt x="6505" y="1"/>
                  </a:moveTo>
                  <a:lnTo>
                    <a:pt x="6238" y="34"/>
                  </a:lnTo>
                  <a:cubicBezTo>
                    <a:pt x="6438" y="568"/>
                    <a:pt x="6872" y="2069"/>
                    <a:pt x="6805" y="2603"/>
                  </a:cubicBezTo>
                  <a:cubicBezTo>
                    <a:pt x="6772" y="3103"/>
                    <a:pt x="5371" y="6806"/>
                    <a:pt x="5371" y="6806"/>
                  </a:cubicBezTo>
                  <a:cubicBezTo>
                    <a:pt x="5371" y="6806"/>
                    <a:pt x="3736" y="4671"/>
                    <a:pt x="3369" y="3837"/>
                  </a:cubicBezTo>
                  <a:cubicBezTo>
                    <a:pt x="2969" y="2636"/>
                    <a:pt x="2636" y="1435"/>
                    <a:pt x="2435" y="201"/>
                  </a:cubicBezTo>
                  <a:lnTo>
                    <a:pt x="2169" y="234"/>
                  </a:lnTo>
                  <a:lnTo>
                    <a:pt x="2669" y="3470"/>
                  </a:lnTo>
                  <a:lnTo>
                    <a:pt x="301" y="1102"/>
                  </a:lnTo>
                  <a:lnTo>
                    <a:pt x="0" y="1135"/>
                  </a:lnTo>
                  <a:lnTo>
                    <a:pt x="2702" y="4371"/>
                  </a:lnTo>
                  <a:cubicBezTo>
                    <a:pt x="2702" y="4371"/>
                    <a:pt x="4070" y="6739"/>
                    <a:pt x="4303" y="7640"/>
                  </a:cubicBezTo>
                  <a:cubicBezTo>
                    <a:pt x="5204" y="11142"/>
                    <a:pt x="5004" y="22083"/>
                    <a:pt x="5004" y="22083"/>
                  </a:cubicBezTo>
                  <a:lnTo>
                    <a:pt x="8406" y="21783"/>
                  </a:lnTo>
                  <a:cubicBezTo>
                    <a:pt x="8406" y="21783"/>
                    <a:pt x="4937" y="7406"/>
                    <a:pt x="7739" y="2703"/>
                  </a:cubicBezTo>
                  <a:cubicBezTo>
                    <a:pt x="8273" y="1836"/>
                    <a:pt x="8940" y="1068"/>
                    <a:pt x="9707" y="468"/>
                  </a:cubicBezTo>
                  <a:lnTo>
                    <a:pt x="9340" y="368"/>
                  </a:lnTo>
                  <a:lnTo>
                    <a:pt x="7339" y="2303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092445" y="2275252"/>
              <a:ext cx="172026" cy="390003"/>
            </a:xfrm>
            <a:custGeom>
              <a:avLst/>
              <a:gdLst/>
              <a:ahLst/>
              <a:cxnLst/>
              <a:rect l="l" t="t" r="r" b="b"/>
              <a:pathLst>
                <a:path w="9741" h="22084" fill="none" extrusionOk="0">
                  <a:moveTo>
                    <a:pt x="5004" y="22083"/>
                  </a:moveTo>
                  <a:cubicBezTo>
                    <a:pt x="5004" y="22083"/>
                    <a:pt x="5204" y="11142"/>
                    <a:pt x="4303" y="7640"/>
                  </a:cubicBezTo>
                  <a:cubicBezTo>
                    <a:pt x="4070" y="6739"/>
                    <a:pt x="2702" y="4371"/>
                    <a:pt x="2702" y="4371"/>
                  </a:cubicBezTo>
                  <a:lnTo>
                    <a:pt x="0" y="1135"/>
                  </a:lnTo>
                  <a:lnTo>
                    <a:pt x="301" y="1102"/>
                  </a:lnTo>
                  <a:lnTo>
                    <a:pt x="2669" y="3470"/>
                  </a:lnTo>
                  <a:lnTo>
                    <a:pt x="2169" y="234"/>
                  </a:lnTo>
                  <a:lnTo>
                    <a:pt x="2435" y="201"/>
                  </a:lnTo>
                  <a:cubicBezTo>
                    <a:pt x="2636" y="1435"/>
                    <a:pt x="2969" y="2670"/>
                    <a:pt x="3369" y="3837"/>
                  </a:cubicBezTo>
                  <a:cubicBezTo>
                    <a:pt x="3736" y="4671"/>
                    <a:pt x="5371" y="6806"/>
                    <a:pt x="5371" y="6806"/>
                  </a:cubicBezTo>
                  <a:cubicBezTo>
                    <a:pt x="5371" y="6806"/>
                    <a:pt x="6772" y="3103"/>
                    <a:pt x="6805" y="2603"/>
                  </a:cubicBezTo>
                  <a:cubicBezTo>
                    <a:pt x="6872" y="2103"/>
                    <a:pt x="6438" y="568"/>
                    <a:pt x="6238" y="34"/>
                  </a:cubicBezTo>
                  <a:lnTo>
                    <a:pt x="6505" y="1"/>
                  </a:lnTo>
                  <a:lnTo>
                    <a:pt x="7339" y="2303"/>
                  </a:lnTo>
                  <a:lnTo>
                    <a:pt x="9340" y="401"/>
                  </a:lnTo>
                  <a:lnTo>
                    <a:pt x="9741" y="468"/>
                  </a:lnTo>
                  <a:cubicBezTo>
                    <a:pt x="8973" y="1102"/>
                    <a:pt x="8273" y="1836"/>
                    <a:pt x="7739" y="2703"/>
                  </a:cubicBezTo>
                  <a:cubicBezTo>
                    <a:pt x="4971" y="7440"/>
                    <a:pt x="8406" y="21783"/>
                    <a:pt x="8406" y="2178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429992" y="2499618"/>
              <a:ext cx="330489" cy="796660"/>
            </a:xfrm>
            <a:custGeom>
              <a:avLst/>
              <a:gdLst/>
              <a:ahLst/>
              <a:cxnLst/>
              <a:rect l="l" t="t" r="r" b="b"/>
              <a:pathLst>
                <a:path w="18714" h="45111" extrusionOk="0">
                  <a:moveTo>
                    <a:pt x="9966" y="1"/>
                  </a:moveTo>
                  <a:cubicBezTo>
                    <a:pt x="7754" y="1"/>
                    <a:pt x="5684" y="476"/>
                    <a:pt x="4870" y="1439"/>
                  </a:cubicBezTo>
                  <a:cubicBezTo>
                    <a:pt x="2902" y="3941"/>
                    <a:pt x="2368" y="7310"/>
                    <a:pt x="3436" y="10312"/>
                  </a:cubicBezTo>
                  <a:cubicBezTo>
                    <a:pt x="5371" y="15716"/>
                    <a:pt x="3703" y="14749"/>
                    <a:pt x="1067" y="25523"/>
                  </a:cubicBezTo>
                  <a:cubicBezTo>
                    <a:pt x="0" y="29893"/>
                    <a:pt x="234" y="40768"/>
                    <a:pt x="300" y="44570"/>
                  </a:cubicBezTo>
                  <a:cubicBezTo>
                    <a:pt x="280" y="44570"/>
                    <a:pt x="2398" y="45111"/>
                    <a:pt x="6489" y="45111"/>
                  </a:cubicBezTo>
                  <a:cubicBezTo>
                    <a:pt x="9139" y="45111"/>
                    <a:pt x="12617" y="44884"/>
                    <a:pt x="16879" y="44137"/>
                  </a:cubicBezTo>
                  <a:cubicBezTo>
                    <a:pt x="16112" y="39734"/>
                    <a:pt x="16078" y="35230"/>
                    <a:pt x="16779" y="30794"/>
                  </a:cubicBezTo>
                  <a:cubicBezTo>
                    <a:pt x="17679" y="25156"/>
                    <a:pt x="16512" y="22688"/>
                    <a:pt x="14711" y="18051"/>
                  </a:cubicBezTo>
                  <a:cubicBezTo>
                    <a:pt x="12909" y="13381"/>
                    <a:pt x="18713" y="3307"/>
                    <a:pt x="15945" y="1439"/>
                  </a:cubicBezTo>
                  <a:cubicBezTo>
                    <a:pt x="14571" y="485"/>
                    <a:pt x="12197" y="1"/>
                    <a:pt x="996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5429992" y="2490859"/>
              <a:ext cx="330489" cy="821808"/>
            </a:xfrm>
            <a:custGeom>
              <a:avLst/>
              <a:gdLst/>
              <a:ahLst/>
              <a:cxnLst/>
              <a:rect l="l" t="t" r="r" b="b"/>
              <a:pathLst>
                <a:path w="18714" h="46535" fill="none" extrusionOk="0">
                  <a:moveTo>
                    <a:pt x="16879" y="44633"/>
                  </a:moveTo>
                  <a:cubicBezTo>
                    <a:pt x="16112" y="40230"/>
                    <a:pt x="16078" y="35726"/>
                    <a:pt x="16779" y="31290"/>
                  </a:cubicBezTo>
                  <a:cubicBezTo>
                    <a:pt x="17679" y="25652"/>
                    <a:pt x="16512" y="23184"/>
                    <a:pt x="14711" y="18547"/>
                  </a:cubicBezTo>
                  <a:cubicBezTo>
                    <a:pt x="12909" y="13877"/>
                    <a:pt x="18713" y="3803"/>
                    <a:pt x="15945" y="1935"/>
                  </a:cubicBezTo>
                  <a:cubicBezTo>
                    <a:pt x="13209" y="34"/>
                    <a:pt x="6505" y="1"/>
                    <a:pt x="4870" y="1935"/>
                  </a:cubicBezTo>
                  <a:cubicBezTo>
                    <a:pt x="2902" y="4437"/>
                    <a:pt x="2368" y="7806"/>
                    <a:pt x="3436" y="10808"/>
                  </a:cubicBezTo>
                  <a:cubicBezTo>
                    <a:pt x="5371" y="16212"/>
                    <a:pt x="3703" y="15245"/>
                    <a:pt x="1067" y="26019"/>
                  </a:cubicBezTo>
                  <a:cubicBezTo>
                    <a:pt x="0" y="30389"/>
                    <a:pt x="234" y="41264"/>
                    <a:pt x="300" y="45066"/>
                  </a:cubicBezTo>
                  <a:cubicBezTo>
                    <a:pt x="267" y="45066"/>
                    <a:pt x="6038" y="46534"/>
                    <a:pt x="16879" y="44633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533072" y="2437261"/>
              <a:ext cx="111364" cy="119629"/>
            </a:xfrm>
            <a:custGeom>
              <a:avLst/>
              <a:gdLst/>
              <a:ahLst/>
              <a:cxnLst/>
              <a:rect l="l" t="t" r="r" b="b"/>
              <a:pathLst>
                <a:path w="6306" h="6774" extrusionOk="0">
                  <a:moveTo>
                    <a:pt x="4704" y="0"/>
                  </a:moveTo>
                  <a:cubicBezTo>
                    <a:pt x="4704" y="0"/>
                    <a:pt x="1335" y="167"/>
                    <a:pt x="1468" y="1535"/>
                  </a:cubicBezTo>
                  <a:cubicBezTo>
                    <a:pt x="1535" y="2302"/>
                    <a:pt x="1435" y="3102"/>
                    <a:pt x="1201" y="3870"/>
                  </a:cubicBezTo>
                  <a:cubicBezTo>
                    <a:pt x="1035" y="3903"/>
                    <a:pt x="868" y="3936"/>
                    <a:pt x="734" y="4003"/>
                  </a:cubicBezTo>
                  <a:cubicBezTo>
                    <a:pt x="401" y="4870"/>
                    <a:pt x="1" y="6705"/>
                    <a:pt x="1902" y="6772"/>
                  </a:cubicBezTo>
                  <a:cubicBezTo>
                    <a:pt x="1932" y="6773"/>
                    <a:pt x="1961" y="6773"/>
                    <a:pt x="1990" y="6773"/>
                  </a:cubicBezTo>
                  <a:cubicBezTo>
                    <a:pt x="4098" y="6773"/>
                    <a:pt x="5088" y="4427"/>
                    <a:pt x="6305" y="3703"/>
                  </a:cubicBezTo>
                  <a:cubicBezTo>
                    <a:pt x="6005" y="3636"/>
                    <a:pt x="5671" y="3636"/>
                    <a:pt x="5371" y="3603"/>
                  </a:cubicBezTo>
                  <a:cubicBezTo>
                    <a:pt x="4537" y="2235"/>
                    <a:pt x="4704" y="0"/>
                    <a:pt x="47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556047" y="2437261"/>
              <a:ext cx="60097" cy="50313"/>
            </a:xfrm>
            <a:custGeom>
              <a:avLst/>
              <a:gdLst/>
              <a:ahLst/>
              <a:cxnLst/>
              <a:rect l="l" t="t" r="r" b="b"/>
              <a:pathLst>
                <a:path w="3403" h="2849" extrusionOk="0">
                  <a:moveTo>
                    <a:pt x="3403" y="0"/>
                  </a:moveTo>
                  <a:cubicBezTo>
                    <a:pt x="3403" y="0"/>
                    <a:pt x="0" y="167"/>
                    <a:pt x="167" y="1535"/>
                  </a:cubicBezTo>
                  <a:cubicBezTo>
                    <a:pt x="201" y="1935"/>
                    <a:pt x="201" y="2335"/>
                    <a:pt x="134" y="2736"/>
                  </a:cubicBezTo>
                  <a:cubicBezTo>
                    <a:pt x="334" y="2811"/>
                    <a:pt x="553" y="2848"/>
                    <a:pt x="762" y="2848"/>
                  </a:cubicBezTo>
                  <a:cubicBezTo>
                    <a:pt x="832" y="2848"/>
                    <a:pt x="901" y="2844"/>
                    <a:pt x="968" y="2836"/>
                  </a:cubicBezTo>
                  <a:cubicBezTo>
                    <a:pt x="1768" y="2802"/>
                    <a:pt x="3403" y="467"/>
                    <a:pt x="3403" y="467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5508225" y="2335506"/>
              <a:ext cx="38923" cy="56406"/>
            </a:xfrm>
            <a:custGeom>
              <a:avLst/>
              <a:gdLst/>
              <a:ahLst/>
              <a:cxnLst/>
              <a:rect l="l" t="t" r="r" b="b"/>
              <a:pathLst>
                <a:path w="2204" h="3194" extrusionOk="0">
                  <a:moveTo>
                    <a:pt x="1175" y="1"/>
                  </a:moveTo>
                  <a:cubicBezTo>
                    <a:pt x="600" y="1"/>
                    <a:pt x="0" y="546"/>
                    <a:pt x="140" y="1593"/>
                  </a:cubicBezTo>
                  <a:cubicBezTo>
                    <a:pt x="240" y="2293"/>
                    <a:pt x="640" y="2860"/>
                    <a:pt x="1241" y="3194"/>
                  </a:cubicBezTo>
                  <a:cubicBezTo>
                    <a:pt x="1674" y="2660"/>
                    <a:pt x="1975" y="2060"/>
                    <a:pt x="2108" y="1392"/>
                  </a:cubicBezTo>
                  <a:cubicBezTo>
                    <a:pt x="2204" y="454"/>
                    <a:pt x="1700" y="1"/>
                    <a:pt x="11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501267" y="2309423"/>
              <a:ext cx="138313" cy="168159"/>
            </a:xfrm>
            <a:custGeom>
              <a:avLst/>
              <a:gdLst/>
              <a:ahLst/>
              <a:cxnLst/>
              <a:rect l="l" t="t" r="r" b="b"/>
              <a:pathLst>
                <a:path w="7832" h="9522" extrusionOk="0">
                  <a:moveTo>
                    <a:pt x="3603" y="1"/>
                  </a:moveTo>
                  <a:cubicBezTo>
                    <a:pt x="2635" y="601"/>
                    <a:pt x="1935" y="1569"/>
                    <a:pt x="1668" y="2669"/>
                  </a:cubicBezTo>
                  <a:cubicBezTo>
                    <a:pt x="1201" y="4504"/>
                    <a:pt x="0" y="4304"/>
                    <a:pt x="534" y="7106"/>
                  </a:cubicBezTo>
                  <a:cubicBezTo>
                    <a:pt x="863" y="8833"/>
                    <a:pt x="1179" y="9521"/>
                    <a:pt x="2100" y="9521"/>
                  </a:cubicBezTo>
                  <a:cubicBezTo>
                    <a:pt x="2673" y="9521"/>
                    <a:pt x="3480" y="9255"/>
                    <a:pt x="4670" y="8807"/>
                  </a:cubicBezTo>
                  <a:cubicBezTo>
                    <a:pt x="5137" y="8540"/>
                    <a:pt x="5571" y="8173"/>
                    <a:pt x="5938" y="7773"/>
                  </a:cubicBezTo>
                  <a:cubicBezTo>
                    <a:pt x="5938" y="7773"/>
                    <a:pt x="6088" y="7895"/>
                    <a:pt x="6349" y="7895"/>
                  </a:cubicBezTo>
                  <a:cubicBezTo>
                    <a:pt x="6579" y="7895"/>
                    <a:pt x="6896" y="7799"/>
                    <a:pt x="7272" y="7439"/>
                  </a:cubicBezTo>
                  <a:cubicBezTo>
                    <a:pt x="7832" y="6880"/>
                    <a:pt x="7638" y="6262"/>
                    <a:pt x="6717" y="6262"/>
                  </a:cubicBezTo>
                  <a:cubicBezTo>
                    <a:pt x="6650" y="6262"/>
                    <a:pt x="6579" y="6265"/>
                    <a:pt x="6505" y="6272"/>
                  </a:cubicBezTo>
                  <a:lnTo>
                    <a:pt x="7739" y="3203"/>
                  </a:lnTo>
                  <a:lnTo>
                    <a:pt x="6171" y="534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523059" y="2386596"/>
              <a:ext cx="17695" cy="29475"/>
            </a:xfrm>
            <a:custGeom>
              <a:avLst/>
              <a:gdLst/>
              <a:ahLst/>
              <a:cxnLst/>
              <a:rect l="l" t="t" r="r" b="b"/>
              <a:pathLst>
                <a:path w="1002" h="1669" fill="none" extrusionOk="0">
                  <a:moveTo>
                    <a:pt x="1001" y="1"/>
                  </a:moveTo>
                  <a:cubicBezTo>
                    <a:pt x="801" y="334"/>
                    <a:pt x="534" y="634"/>
                    <a:pt x="167" y="834"/>
                  </a:cubicBezTo>
                  <a:cubicBezTo>
                    <a:pt x="67" y="868"/>
                    <a:pt x="0" y="1001"/>
                    <a:pt x="67" y="1101"/>
                  </a:cubicBezTo>
                  <a:cubicBezTo>
                    <a:pt x="167" y="1268"/>
                    <a:pt x="234" y="1468"/>
                    <a:pt x="267" y="16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524242" y="2430780"/>
              <a:ext cx="25925" cy="10031"/>
            </a:xfrm>
            <a:custGeom>
              <a:avLst/>
              <a:gdLst/>
              <a:ahLst/>
              <a:cxnLst/>
              <a:rect l="l" t="t" r="r" b="b"/>
              <a:pathLst>
                <a:path w="1468" h="568" fill="none" extrusionOk="0">
                  <a:moveTo>
                    <a:pt x="0" y="0"/>
                  </a:moveTo>
                  <a:cubicBezTo>
                    <a:pt x="367" y="401"/>
                    <a:pt x="968" y="567"/>
                    <a:pt x="1468" y="3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5532489" y="2354791"/>
              <a:ext cx="10031" cy="14146"/>
            </a:xfrm>
            <a:custGeom>
              <a:avLst/>
              <a:gdLst/>
              <a:ahLst/>
              <a:cxnLst/>
              <a:rect l="l" t="t" r="r" b="b"/>
              <a:pathLst>
                <a:path w="568" h="801" fill="none" extrusionOk="0">
                  <a:moveTo>
                    <a:pt x="0" y="200"/>
                  </a:moveTo>
                  <a:cubicBezTo>
                    <a:pt x="0" y="200"/>
                    <a:pt x="501" y="0"/>
                    <a:pt x="567" y="8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560162" y="2366570"/>
              <a:ext cx="20645" cy="16512"/>
            </a:xfrm>
            <a:custGeom>
              <a:avLst/>
              <a:gdLst/>
              <a:ahLst/>
              <a:cxnLst/>
              <a:rect l="l" t="t" r="r" b="b"/>
              <a:pathLst>
                <a:path w="1169" h="935" fill="none" extrusionOk="0">
                  <a:moveTo>
                    <a:pt x="1" y="167"/>
                  </a:moveTo>
                  <a:cubicBezTo>
                    <a:pt x="535" y="0"/>
                    <a:pt x="1102" y="367"/>
                    <a:pt x="1168" y="9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555464" y="2386225"/>
              <a:ext cx="9430" cy="11691"/>
            </a:xfrm>
            <a:custGeom>
              <a:avLst/>
              <a:gdLst/>
              <a:ahLst/>
              <a:cxnLst/>
              <a:rect l="l" t="t" r="r" b="b"/>
              <a:pathLst>
                <a:path w="534" h="662" extrusionOk="0">
                  <a:moveTo>
                    <a:pt x="329" y="1"/>
                  </a:moveTo>
                  <a:cubicBezTo>
                    <a:pt x="234" y="1"/>
                    <a:pt x="119" y="91"/>
                    <a:pt x="67" y="222"/>
                  </a:cubicBezTo>
                  <a:cubicBezTo>
                    <a:pt x="0" y="422"/>
                    <a:pt x="0" y="589"/>
                    <a:pt x="134" y="655"/>
                  </a:cubicBezTo>
                  <a:cubicBezTo>
                    <a:pt x="146" y="660"/>
                    <a:pt x="160" y="662"/>
                    <a:pt x="174" y="662"/>
                  </a:cubicBezTo>
                  <a:cubicBezTo>
                    <a:pt x="268" y="662"/>
                    <a:pt x="380" y="567"/>
                    <a:pt x="467" y="422"/>
                  </a:cubicBezTo>
                  <a:cubicBezTo>
                    <a:pt x="534" y="255"/>
                    <a:pt x="500" y="55"/>
                    <a:pt x="400" y="22"/>
                  </a:cubicBezTo>
                  <a:cubicBezTo>
                    <a:pt x="379" y="7"/>
                    <a:pt x="355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524242" y="2375029"/>
              <a:ext cx="9430" cy="11691"/>
            </a:xfrm>
            <a:custGeom>
              <a:avLst/>
              <a:gdLst/>
              <a:ahLst/>
              <a:cxnLst/>
              <a:rect l="l" t="t" r="r" b="b"/>
              <a:pathLst>
                <a:path w="534" h="662" extrusionOk="0">
                  <a:moveTo>
                    <a:pt x="329" y="1"/>
                  </a:moveTo>
                  <a:cubicBezTo>
                    <a:pt x="234" y="1"/>
                    <a:pt x="119" y="91"/>
                    <a:pt x="67" y="222"/>
                  </a:cubicBezTo>
                  <a:cubicBezTo>
                    <a:pt x="0" y="422"/>
                    <a:pt x="0" y="622"/>
                    <a:pt x="134" y="656"/>
                  </a:cubicBezTo>
                  <a:cubicBezTo>
                    <a:pt x="147" y="660"/>
                    <a:pt x="160" y="662"/>
                    <a:pt x="174" y="662"/>
                  </a:cubicBezTo>
                  <a:cubicBezTo>
                    <a:pt x="268" y="662"/>
                    <a:pt x="380" y="567"/>
                    <a:pt x="467" y="422"/>
                  </a:cubicBezTo>
                  <a:cubicBezTo>
                    <a:pt x="534" y="255"/>
                    <a:pt x="501" y="55"/>
                    <a:pt x="400" y="22"/>
                  </a:cubicBezTo>
                  <a:cubicBezTo>
                    <a:pt x="379" y="7"/>
                    <a:pt x="355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5279178" y="2486620"/>
              <a:ext cx="376441" cy="177271"/>
            </a:xfrm>
            <a:custGeom>
              <a:avLst/>
              <a:gdLst/>
              <a:ahLst/>
              <a:cxnLst/>
              <a:rect l="l" t="t" r="r" b="b"/>
              <a:pathLst>
                <a:path w="21316" h="10038" extrusionOk="0">
                  <a:moveTo>
                    <a:pt x="2868" y="1"/>
                  </a:moveTo>
                  <a:cubicBezTo>
                    <a:pt x="2798" y="1"/>
                    <a:pt x="2741" y="24"/>
                    <a:pt x="2703" y="74"/>
                  </a:cubicBezTo>
                  <a:cubicBezTo>
                    <a:pt x="2602" y="241"/>
                    <a:pt x="2602" y="408"/>
                    <a:pt x="2969" y="841"/>
                  </a:cubicBezTo>
                  <a:cubicBezTo>
                    <a:pt x="3336" y="1241"/>
                    <a:pt x="4070" y="1708"/>
                    <a:pt x="3803" y="1942"/>
                  </a:cubicBezTo>
                  <a:cubicBezTo>
                    <a:pt x="3769" y="1972"/>
                    <a:pt x="3721" y="1985"/>
                    <a:pt x="3663" y="1985"/>
                  </a:cubicBezTo>
                  <a:cubicBezTo>
                    <a:pt x="2996" y="1985"/>
                    <a:pt x="921" y="171"/>
                    <a:pt x="396" y="171"/>
                  </a:cubicBezTo>
                  <a:cubicBezTo>
                    <a:pt x="354" y="171"/>
                    <a:pt x="321" y="182"/>
                    <a:pt x="301" y="207"/>
                  </a:cubicBezTo>
                  <a:cubicBezTo>
                    <a:pt x="1" y="574"/>
                    <a:pt x="801" y="1241"/>
                    <a:pt x="801" y="1241"/>
                  </a:cubicBezTo>
                  <a:cubicBezTo>
                    <a:pt x="801" y="1241"/>
                    <a:pt x="720" y="1223"/>
                    <a:pt x="627" y="1223"/>
                  </a:cubicBezTo>
                  <a:cubicBezTo>
                    <a:pt x="442" y="1223"/>
                    <a:pt x="212" y="1297"/>
                    <a:pt x="501" y="1742"/>
                  </a:cubicBezTo>
                  <a:cubicBezTo>
                    <a:pt x="935" y="2409"/>
                    <a:pt x="1201" y="2509"/>
                    <a:pt x="1201" y="2509"/>
                  </a:cubicBezTo>
                  <a:cubicBezTo>
                    <a:pt x="1201" y="2509"/>
                    <a:pt x="701" y="2876"/>
                    <a:pt x="1435" y="3677"/>
                  </a:cubicBezTo>
                  <a:cubicBezTo>
                    <a:pt x="1468" y="4144"/>
                    <a:pt x="1668" y="4611"/>
                    <a:pt x="2002" y="4977"/>
                  </a:cubicBezTo>
                  <a:cubicBezTo>
                    <a:pt x="2536" y="5444"/>
                    <a:pt x="5805" y="6312"/>
                    <a:pt x="5805" y="6312"/>
                  </a:cubicBezTo>
                  <a:cubicBezTo>
                    <a:pt x="5805" y="6312"/>
                    <a:pt x="14479" y="10038"/>
                    <a:pt x="16367" y="10038"/>
                  </a:cubicBezTo>
                  <a:cubicBezTo>
                    <a:pt x="16452" y="10038"/>
                    <a:pt x="16523" y="10030"/>
                    <a:pt x="16579" y="10014"/>
                  </a:cubicBezTo>
                  <a:cubicBezTo>
                    <a:pt x="17847" y="9647"/>
                    <a:pt x="21316" y="7813"/>
                    <a:pt x="21316" y="7813"/>
                  </a:cubicBezTo>
                  <a:cubicBezTo>
                    <a:pt x="21316" y="7813"/>
                    <a:pt x="20849" y="5678"/>
                    <a:pt x="19114" y="4811"/>
                  </a:cubicBezTo>
                  <a:lnTo>
                    <a:pt x="15545" y="6745"/>
                  </a:lnTo>
                  <a:lnTo>
                    <a:pt x="6739" y="4344"/>
                  </a:lnTo>
                  <a:cubicBezTo>
                    <a:pt x="6105" y="3276"/>
                    <a:pt x="5404" y="2242"/>
                    <a:pt x="4637" y="1308"/>
                  </a:cubicBezTo>
                  <a:cubicBezTo>
                    <a:pt x="3942" y="585"/>
                    <a:pt x="3223" y="1"/>
                    <a:pt x="286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303337" y="2514434"/>
              <a:ext cx="18861" cy="53033"/>
            </a:xfrm>
            <a:custGeom>
              <a:avLst/>
              <a:gdLst/>
              <a:ahLst/>
              <a:cxnLst/>
              <a:rect l="l" t="t" r="r" b="b"/>
              <a:pathLst>
                <a:path w="1068" h="3003" fill="none" extrusionOk="0">
                  <a:moveTo>
                    <a:pt x="0" y="0"/>
                  </a:moveTo>
                  <a:cubicBezTo>
                    <a:pt x="0" y="0"/>
                    <a:pt x="801" y="701"/>
                    <a:pt x="934" y="767"/>
                  </a:cubicBezTo>
                  <a:cubicBezTo>
                    <a:pt x="1068" y="867"/>
                    <a:pt x="667" y="1401"/>
                    <a:pt x="868" y="1768"/>
                  </a:cubicBezTo>
                  <a:cubicBezTo>
                    <a:pt x="1068" y="2168"/>
                    <a:pt x="834" y="2769"/>
                    <a:pt x="1001" y="30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603764" y="2524606"/>
              <a:ext cx="149651" cy="109421"/>
            </a:xfrm>
            <a:custGeom>
              <a:avLst/>
              <a:gdLst/>
              <a:ahLst/>
              <a:cxnLst/>
              <a:rect l="l" t="t" r="r" b="b"/>
              <a:pathLst>
                <a:path w="8474" h="6196" extrusionOk="0">
                  <a:moveTo>
                    <a:pt x="5234" y="0"/>
                  </a:moveTo>
                  <a:cubicBezTo>
                    <a:pt x="4059" y="0"/>
                    <a:pt x="2369" y="862"/>
                    <a:pt x="0" y="2660"/>
                  </a:cubicBezTo>
                  <a:cubicBezTo>
                    <a:pt x="0" y="2660"/>
                    <a:pt x="2202" y="3760"/>
                    <a:pt x="2502" y="6196"/>
                  </a:cubicBezTo>
                  <a:cubicBezTo>
                    <a:pt x="2502" y="6196"/>
                    <a:pt x="8473" y="3093"/>
                    <a:pt x="6672" y="692"/>
                  </a:cubicBezTo>
                  <a:cubicBezTo>
                    <a:pt x="6318" y="234"/>
                    <a:pt x="5846" y="0"/>
                    <a:pt x="5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5603764" y="2513251"/>
              <a:ext cx="149651" cy="120777"/>
            </a:xfrm>
            <a:custGeom>
              <a:avLst/>
              <a:gdLst/>
              <a:ahLst/>
              <a:cxnLst/>
              <a:rect l="l" t="t" r="r" b="b"/>
              <a:pathLst>
                <a:path w="8474" h="6839" fill="none" extrusionOk="0">
                  <a:moveTo>
                    <a:pt x="6672" y="1335"/>
                  </a:moveTo>
                  <a:cubicBezTo>
                    <a:pt x="5638" y="0"/>
                    <a:pt x="3603" y="567"/>
                    <a:pt x="0" y="3303"/>
                  </a:cubicBezTo>
                  <a:cubicBezTo>
                    <a:pt x="0" y="3303"/>
                    <a:pt x="2202" y="4403"/>
                    <a:pt x="2502" y="6839"/>
                  </a:cubicBezTo>
                  <a:cubicBezTo>
                    <a:pt x="2502" y="6839"/>
                    <a:pt x="8473" y="3736"/>
                    <a:pt x="6672" y="1335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5596700" y="2363426"/>
              <a:ext cx="137854" cy="135117"/>
            </a:xfrm>
            <a:custGeom>
              <a:avLst/>
              <a:gdLst/>
              <a:ahLst/>
              <a:cxnLst/>
              <a:rect l="l" t="t" r="r" b="b"/>
              <a:pathLst>
                <a:path w="7806" h="7651" extrusionOk="0">
                  <a:moveTo>
                    <a:pt x="1471" y="0"/>
                  </a:moveTo>
                  <a:cubicBezTo>
                    <a:pt x="1133" y="0"/>
                    <a:pt x="793" y="60"/>
                    <a:pt x="467" y="178"/>
                  </a:cubicBezTo>
                  <a:cubicBezTo>
                    <a:pt x="0" y="1212"/>
                    <a:pt x="234" y="2447"/>
                    <a:pt x="1068" y="3247"/>
                  </a:cubicBezTo>
                  <a:cubicBezTo>
                    <a:pt x="1635" y="3281"/>
                    <a:pt x="2035" y="3781"/>
                    <a:pt x="2002" y="4348"/>
                  </a:cubicBezTo>
                  <a:cubicBezTo>
                    <a:pt x="1642" y="4558"/>
                    <a:pt x="1202" y="4687"/>
                    <a:pt x="754" y="4687"/>
                  </a:cubicBezTo>
                  <a:cubicBezTo>
                    <a:pt x="703" y="4687"/>
                    <a:pt x="652" y="4685"/>
                    <a:pt x="601" y="4682"/>
                  </a:cubicBezTo>
                  <a:lnTo>
                    <a:pt x="601" y="4682"/>
                  </a:lnTo>
                  <a:cubicBezTo>
                    <a:pt x="701" y="5182"/>
                    <a:pt x="701" y="5949"/>
                    <a:pt x="934" y="6383"/>
                  </a:cubicBezTo>
                  <a:cubicBezTo>
                    <a:pt x="1134" y="6850"/>
                    <a:pt x="1535" y="7217"/>
                    <a:pt x="2035" y="7350"/>
                  </a:cubicBezTo>
                  <a:cubicBezTo>
                    <a:pt x="2129" y="7375"/>
                    <a:pt x="2224" y="7387"/>
                    <a:pt x="2319" y="7387"/>
                  </a:cubicBezTo>
                  <a:cubicBezTo>
                    <a:pt x="2724" y="7387"/>
                    <a:pt x="3107" y="7162"/>
                    <a:pt x="3269" y="6783"/>
                  </a:cubicBezTo>
                  <a:cubicBezTo>
                    <a:pt x="3569" y="7317"/>
                    <a:pt x="4103" y="7650"/>
                    <a:pt x="4703" y="7650"/>
                  </a:cubicBezTo>
                  <a:cubicBezTo>
                    <a:pt x="5337" y="7650"/>
                    <a:pt x="5938" y="7350"/>
                    <a:pt x="6271" y="6783"/>
                  </a:cubicBezTo>
                  <a:cubicBezTo>
                    <a:pt x="6358" y="6824"/>
                    <a:pt x="6448" y="6842"/>
                    <a:pt x="6537" y="6842"/>
                  </a:cubicBezTo>
                  <a:cubicBezTo>
                    <a:pt x="6960" y="6842"/>
                    <a:pt x="7385" y="6429"/>
                    <a:pt x="7606" y="6016"/>
                  </a:cubicBezTo>
                  <a:cubicBezTo>
                    <a:pt x="7806" y="5482"/>
                    <a:pt x="7772" y="4882"/>
                    <a:pt x="7439" y="4415"/>
                  </a:cubicBezTo>
                  <a:cubicBezTo>
                    <a:pt x="7139" y="3948"/>
                    <a:pt x="6738" y="3547"/>
                    <a:pt x="6238" y="3247"/>
                  </a:cubicBezTo>
                  <a:cubicBezTo>
                    <a:pt x="5771" y="2947"/>
                    <a:pt x="5304" y="2647"/>
                    <a:pt x="4870" y="2280"/>
                  </a:cubicBezTo>
                  <a:cubicBezTo>
                    <a:pt x="4136" y="1646"/>
                    <a:pt x="3603" y="712"/>
                    <a:pt x="2702" y="278"/>
                  </a:cubicBezTo>
                  <a:cubicBezTo>
                    <a:pt x="2313" y="93"/>
                    <a:pt x="1893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5503615" y="2262307"/>
              <a:ext cx="179108" cy="146101"/>
            </a:xfrm>
            <a:custGeom>
              <a:avLst/>
              <a:gdLst/>
              <a:ahLst/>
              <a:cxnLst/>
              <a:rect l="l" t="t" r="r" b="b"/>
              <a:pathLst>
                <a:path w="10142" h="8273" extrusionOk="0">
                  <a:moveTo>
                    <a:pt x="4104" y="0"/>
                  </a:moveTo>
                  <a:lnTo>
                    <a:pt x="2069" y="2836"/>
                  </a:lnTo>
                  <a:lnTo>
                    <a:pt x="1" y="4270"/>
                  </a:lnTo>
                  <a:lnTo>
                    <a:pt x="10141" y="8273"/>
                  </a:lnTo>
                  <a:lnTo>
                    <a:pt x="9374" y="5671"/>
                  </a:lnTo>
                  <a:lnTo>
                    <a:pt x="9741" y="2068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590219" y="2330632"/>
              <a:ext cx="65995" cy="25943"/>
            </a:xfrm>
            <a:custGeom>
              <a:avLst/>
              <a:gdLst/>
              <a:ahLst/>
              <a:cxnLst/>
              <a:rect l="l" t="t" r="r" b="b"/>
              <a:pathLst>
                <a:path w="3737" h="1469" extrusionOk="0">
                  <a:moveTo>
                    <a:pt x="0" y="1"/>
                  </a:moveTo>
                  <a:lnTo>
                    <a:pt x="3736" y="14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590219" y="2330632"/>
              <a:ext cx="65995" cy="25943"/>
            </a:xfrm>
            <a:custGeom>
              <a:avLst/>
              <a:gdLst/>
              <a:ahLst/>
              <a:cxnLst/>
              <a:rect l="l" t="t" r="r" b="b"/>
              <a:pathLst>
                <a:path w="3737" h="1469" fill="none" extrusionOk="0">
                  <a:moveTo>
                    <a:pt x="0" y="1"/>
                  </a:moveTo>
                  <a:lnTo>
                    <a:pt x="3736" y="1468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566643" y="2321202"/>
              <a:ext cx="8865" cy="3550"/>
            </a:xfrm>
            <a:custGeom>
              <a:avLst/>
              <a:gdLst/>
              <a:ahLst/>
              <a:cxnLst/>
              <a:rect l="l" t="t" r="r" b="b"/>
              <a:pathLst>
                <a:path w="502" h="201" extrusionOk="0">
                  <a:moveTo>
                    <a:pt x="1" y="1"/>
                  </a:moveTo>
                  <a:lnTo>
                    <a:pt x="501" y="2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566643" y="2321202"/>
              <a:ext cx="8865" cy="3550"/>
            </a:xfrm>
            <a:custGeom>
              <a:avLst/>
              <a:gdLst/>
              <a:ahLst/>
              <a:cxnLst/>
              <a:rect l="l" t="t" r="r" b="b"/>
              <a:pathLst>
                <a:path w="502" h="201" fill="none" extrusionOk="0">
                  <a:moveTo>
                    <a:pt x="1" y="1"/>
                  </a:moveTo>
                  <a:lnTo>
                    <a:pt x="501" y="20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5587269" y="3208954"/>
              <a:ext cx="9448" cy="51267"/>
            </a:xfrm>
            <a:custGeom>
              <a:avLst/>
              <a:gdLst/>
              <a:ahLst/>
              <a:cxnLst/>
              <a:rect l="l" t="t" r="r" b="b"/>
              <a:pathLst>
                <a:path w="535" h="2903" fill="none" extrusionOk="0">
                  <a:moveTo>
                    <a:pt x="0" y="0"/>
                  </a:moveTo>
                  <a:cubicBezTo>
                    <a:pt x="301" y="1735"/>
                    <a:pt x="534" y="2902"/>
                    <a:pt x="534" y="29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5551332" y="2990398"/>
              <a:ext cx="31241" cy="191470"/>
            </a:xfrm>
            <a:custGeom>
              <a:avLst/>
              <a:gdLst/>
              <a:ahLst/>
              <a:cxnLst/>
              <a:rect l="l" t="t" r="r" b="b"/>
              <a:pathLst>
                <a:path w="1769" h="10842" fill="none" extrusionOk="0">
                  <a:moveTo>
                    <a:pt x="1" y="1"/>
                  </a:moveTo>
                  <a:cubicBezTo>
                    <a:pt x="368" y="2769"/>
                    <a:pt x="1168" y="7406"/>
                    <a:pt x="1769" y="1084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544268" y="3051077"/>
              <a:ext cx="13563" cy="78958"/>
            </a:xfrm>
            <a:custGeom>
              <a:avLst/>
              <a:gdLst/>
              <a:ahLst/>
              <a:cxnLst/>
              <a:rect l="l" t="t" r="r" b="b"/>
              <a:pathLst>
                <a:path w="768" h="4471" fill="none" extrusionOk="0">
                  <a:moveTo>
                    <a:pt x="768" y="0"/>
                  </a:moveTo>
                  <a:cubicBezTo>
                    <a:pt x="701" y="768"/>
                    <a:pt x="334" y="2769"/>
                    <a:pt x="0" y="447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471228" y="2681724"/>
              <a:ext cx="166728" cy="200300"/>
            </a:xfrm>
            <a:custGeom>
              <a:avLst/>
              <a:gdLst/>
              <a:ahLst/>
              <a:cxnLst/>
              <a:rect l="l" t="t" r="r" b="b"/>
              <a:pathLst>
                <a:path w="9441" h="11342" extrusionOk="0">
                  <a:moveTo>
                    <a:pt x="1067" y="0"/>
                  </a:moveTo>
                  <a:lnTo>
                    <a:pt x="0" y="10441"/>
                  </a:lnTo>
                  <a:lnTo>
                    <a:pt x="9440" y="11342"/>
                  </a:lnTo>
                  <a:cubicBezTo>
                    <a:pt x="9440" y="11342"/>
                    <a:pt x="7672" y="8240"/>
                    <a:pt x="8206" y="5671"/>
                  </a:cubicBezTo>
                  <a:lnTo>
                    <a:pt x="8640" y="4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6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0"/>
          <p:cNvGrpSpPr/>
          <p:nvPr/>
        </p:nvGrpSpPr>
        <p:grpSpPr>
          <a:xfrm>
            <a:off x="457200" y="1428173"/>
            <a:ext cx="659596" cy="548345"/>
            <a:chOff x="4857150" y="1419910"/>
            <a:chExt cx="659596" cy="548345"/>
          </a:xfrm>
        </p:grpSpPr>
        <p:sp>
          <p:nvSpPr>
            <p:cNvPr id="649" name="Google Shape;649;p30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51" name="Google Shape;651;p30"/>
          <p:cNvGrpSpPr/>
          <p:nvPr/>
        </p:nvGrpSpPr>
        <p:grpSpPr>
          <a:xfrm>
            <a:off x="457200" y="3741573"/>
            <a:ext cx="659596" cy="548345"/>
            <a:chOff x="4857150" y="1419910"/>
            <a:chExt cx="659596" cy="548345"/>
          </a:xfrm>
        </p:grpSpPr>
        <p:sp>
          <p:nvSpPr>
            <p:cNvPr id="652" name="Google Shape;652;p30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54" name="Google Shape;654;p30"/>
          <p:cNvGrpSpPr/>
          <p:nvPr/>
        </p:nvGrpSpPr>
        <p:grpSpPr>
          <a:xfrm>
            <a:off x="8027200" y="1428173"/>
            <a:ext cx="659596" cy="548345"/>
            <a:chOff x="4857150" y="1419910"/>
            <a:chExt cx="659596" cy="548345"/>
          </a:xfrm>
        </p:grpSpPr>
        <p:sp>
          <p:nvSpPr>
            <p:cNvPr id="655" name="Google Shape;655;p30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57" name="Google Shape;657;p30"/>
          <p:cNvGrpSpPr/>
          <p:nvPr/>
        </p:nvGrpSpPr>
        <p:grpSpPr>
          <a:xfrm>
            <a:off x="8027200" y="3741573"/>
            <a:ext cx="659596" cy="548345"/>
            <a:chOff x="4857150" y="1419910"/>
            <a:chExt cx="659596" cy="548345"/>
          </a:xfrm>
        </p:grpSpPr>
        <p:sp>
          <p:nvSpPr>
            <p:cNvPr id="658" name="Google Shape;658;p30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04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660" name="Google Shape;660;p30"/>
          <p:cNvCxnSpPr>
            <a:cxnSpLocks/>
          </p:cNvCxnSpPr>
          <p:nvPr/>
        </p:nvCxnSpPr>
        <p:spPr>
          <a:xfrm>
            <a:off x="2799025" y="1486875"/>
            <a:ext cx="947400" cy="735000"/>
          </a:xfrm>
          <a:prstGeom prst="bentConnector3">
            <a:avLst>
              <a:gd name="adj1" fmla="val 28578"/>
            </a:avLst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661" name="Google Shape;661;p30"/>
          <p:cNvCxnSpPr>
            <a:cxnSpLocks/>
          </p:cNvCxnSpPr>
          <p:nvPr/>
        </p:nvCxnSpPr>
        <p:spPr>
          <a:xfrm flipV="1">
            <a:off x="2746184" y="3358438"/>
            <a:ext cx="592541" cy="441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662" name="Google Shape;662;p30"/>
          <p:cNvCxnSpPr>
            <a:cxnSpLocks/>
          </p:cNvCxnSpPr>
          <p:nvPr/>
        </p:nvCxnSpPr>
        <p:spPr>
          <a:xfrm flipH="1">
            <a:off x="5143178" y="1487413"/>
            <a:ext cx="1201800" cy="456900"/>
          </a:xfrm>
          <a:prstGeom prst="bentConnector3">
            <a:avLst>
              <a:gd name="adj1" fmla="val 17703"/>
            </a:avLst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663" name="Google Shape;663;p30"/>
          <p:cNvCxnSpPr>
            <a:cxnSpLocks/>
          </p:cNvCxnSpPr>
          <p:nvPr/>
        </p:nvCxnSpPr>
        <p:spPr>
          <a:xfrm rot="10800000">
            <a:off x="5819975" y="3453838"/>
            <a:ext cx="525000" cy="345900"/>
          </a:xfrm>
          <a:prstGeom prst="bentConnector3">
            <a:avLst>
              <a:gd name="adj1" fmla="val 40524"/>
            </a:avLst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3" name="Google Shape;312;p30">
            <a:extLst>
              <a:ext uri="{FF2B5EF4-FFF2-40B4-BE49-F238E27FC236}">
                <a16:creationId xmlns:a16="http://schemas.microsoft.com/office/drawing/2014/main" id="{C575A0D2-E310-240E-F16A-94F2BECBC9F6}"/>
              </a:ext>
            </a:extLst>
          </p:cNvPr>
          <p:cNvSpPr txBox="1"/>
          <p:nvPr/>
        </p:nvSpPr>
        <p:spPr>
          <a:xfrm>
            <a:off x="6362030" y="1547398"/>
            <a:ext cx="1571445" cy="123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Démocratisation des trottinettes et golfettes électriques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fr-FR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1B7E99-2139-416E-BB3C-5F656307B3E6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50"/>
          <p:cNvSpPr txBox="1">
            <a:spLocks noGrp="1"/>
          </p:cNvSpPr>
          <p:nvPr>
            <p:ph type="title"/>
          </p:nvPr>
        </p:nvSpPr>
        <p:spPr>
          <a:xfrm>
            <a:off x="198483" y="334950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Notre solution</a:t>
            </a:r>
            <a:endParaRPr/>
          </a:p>
        </p:txBody>
      </p:sp>
      <p:pic>
        <p:nvPicPr>
          <p:cNvPr id="3" name="Image 2" descr="Une image contenant ciel, capture d’écran, lever de soleil, coucher de soleil&#10;&#10;Description générée automatiquement">
            <a:extLst>
              <a:ext uri="{FF2B5EF4-FFF2-40B4-BE49-F238E27FC236}">
                <a16:creationId xmlns:a16="http://schemas.microsoft.com/office/drawing/2014/main" id="{1E391268-3273-60E4-65AE-1E473896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37" y="991603"/>
            <a:ext cx="2486241" cy="1425393"/>
          </a:xfrm>
          <a:prstGeom prst="rect">
            <a:avLst/>
          </a:prstGeom>
        </p:spPr>
      </p:pic>
      <p:pic>
        <p:nvPicPr>
          <p:cNvPr id="5" name="Image 4" descr="Une image contenant plein air, roue, ciel, arbre&#10;&#10;Description générée automatiquement">
            <a:extLst>
              <a:ext uri="{FF2B5EF4-FFF2-40B4-BE49-F238E27FC236}">
                <a16:creationId xmlns:a16="http://schemas.microsoft.com/office/drawing/2014/main" id="{17EAC7DA-F460-1BFA-F292-6FB50753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536" y="2571750"/>
            <a:ext cx="2486241" cy="2486241"/>
          </a:xfrm>
          <a:prstGeom prst="rect">
            <a:avLst/>
          </a:prstGeom>
        </p:spPr>
      </p:pic>
      <p:grpSp>
        <p:nvGrpSpPr>
          <p:cNvPr id="7" name="Google Shape;945;p32">
            <a:extLst>
              <a:ext uri="{FF2B5EF4-FFF2-40B4-BE49-F238E27FC236}">
                <a16:creationId xmlns:a16="http://schemas.microsoft.com/office/drawing/2014/main" id="{342D39AC-3986-908C-B277-74EDB0D9E63B}"/>
              </a:ext>
            </a:extLst>
          </p:cNvPr>
          <p:cNvGrpSpPr/>
          <p:nvPr/>
        </p:nvGrpSpPr>
        <p:grpSpPr>
          <a:xfrm>
            <a:off x="348623" y="1272300"/>
            <a:ext cx="2041724" cy="864000"/>
            <a:chOff x="957005" y="1695575"/>
            <a:chExt cx="2197056" cy="864000"/>
          </a:xfrm>
        </p:grpSpPr>
        <p:sp>
          <p:nvSpPr>
            <p:cNvPr id="8" name="Google Shape;946;p32">
              <a:extLst>
                <a:ext uri="{FF2B5EF4-FFF2-40B4-BE49-F238E27FC236}">
                  <a16:creationId xmlns:a16="http://schemas.microsoft.com/office/drawing/2014/main" id="{232BA83D-A89A-8B5B-27DC-9481C3CA48D3}"/>
                </a:ext>
              </a:extLst>
            </p:cNvPr>
            <p:cNvSpPr txBox="1"/>
            <p:nvPr/>
          </p:nvSpPr>
          <p:spPr>
            <a:xfrm>
              <a:off x="957005" y="1695575"/>
              <a:ext cx="186427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Pergola solaire 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9" name="Google Shape;947;p32">
              <a:extLst>
                <a:ext uri="{FF2B5EF4-FFF2-40B4-BE49-F238E27FC236}">
                  <a16:creationId xmlns:a16="http://schemas.microsoft.com/office/drawing/2014/main" id="{D8741321-E7A0-DB33-A173-9EA8FE3EFA0E}"/>
                </a:ext>
              </a:extLst>
            </p:cNvPr>
            <p:cNvSpPr txBox="1"/>
            <p:nvPr/>
          </p:nvSpPr>
          <p:spPr>
            <a:xfrm>
              <a:off x="957005" y="2127575"/>
              <a:ext cx="2197056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"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rPr>
                <a:t>Semi transparent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"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rPr>
                <a:t>Raccordé directement au secteur</a:t>
              </a:r>
              <a:endParaRPr sz="120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" name="Google Shape;963;p32">
            <a:extLst>
              <a:ext uri="{FF2B5EF4-FFF2-40B4-BE49-F238E27FC236}">
                <a16:creationId xmlns:a16="http://schemas.microsoft.com/office/drawing/2014/main" id="{F0B88980-306A-36FF-A747-5B4D0729ADA8}"/>
              </a:ext>
            </a:extLst>
          </p:cNvPr>
          <p:cNvCxnSpPr>
            <a:cxnSpLocks/>
          </p:cNvCxnSpPr>
          <p:nvPr/>
        </p:nvCxnSpPr>
        <p:spPr>
          <a:xfrm>
            <a:off x="2150245" y="1488300"/>
            <a:ext cx="1016824" cy="1501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</p:spPr>
      </p:cxnSp>
      <p:grpSp>
        <p:nvGrpSpPr>
          <p:cNvPr id="12" name="Google Shape;945;p32">
            <a:extLst>
              <a:ext uri="{FF2B5EF4-FFF2-40B4-BE49-F238E27FC236}">
                <a16:creationId xmlns:a16="http://schemas.microsoft.com/office/drawing/2014/main" id="{2D1D16CF-FA75-820D-663A-B6D1896D728D}"/>
              </a:ext>
            </a:extLst>
          </p:cNvPr>
          <p:cNvGrpSpPr/>
          <p:nvPr/>
        </p:nvGrpSpPr>
        <p:grpSpPr>
          <a:xfrm>
            <a:off x="335379" y="3439200"/>
            <a:ext cx="2041724" cy="864000"/>
            <a:chOff x="957005" y="1695575"/>
            <a:chExt cx="2197056" cy="864000"/>
          </a:xfrm>
        </p:grpSpPr>
        <p:sp>
          <p:nvSpPr>
            <p:cNvPr id="13" name="Google Shape;946;p32">
              <a:extLst>
                <a:ext uri="{FF2B5EF4-FFF2-40B4-BE49-F238E27FC236}">
                  <a16:creationId xmlns:a16="http://schemas.microsoft.com/office/drawing/2014/main" id="{DC321ED6-565F-4426-87B9-A1083DC3A53D}"/>
                </a:ext>
              </a:extLst>
            </p:cNvPr>
            <p:cNvSpPr txBox="1"/>
            <p:nvPr/>
          </p:nvSpPr>
          <p:spPr>
            <a:xfrm>
              <a:off x="957005" y="1695575"/>
              <a:ext cx="186427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Smart trees 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" name="Google Shape;947;p32">
              <a:extLst>
                <a:ext uri="{FF2B5EF4-FFF2-40B4-BE49-F238E27FC236}">
                  <a16:creationId xmlns:a16="http://schemas.microsoft.com/office/drawing/2014/main" id="{4F33EB90-B419-7858-2359-BD9F14C9EF41}"/>
                </a:ext>
              </a:extLst>
            </p:cNvPr>
            <p:cNvSpPr txBox="1"/>
            <p:nvPr/>
          </p:nvSpPr>
          <p:spPr>
            <a:xfrm>
              <a:off x="957005" y="2127575"/>
              <a:ext cx="2197056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"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rPr>
                <a:t>Station de recharge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"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rPr>
                <a:t>Ecran de diffusion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rPr>
                <a:t>-   WIFI</a:t>
              </a:r>
              <a:endParaRPr sz="120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5" name="Google Shape;963;p32">
            <a:extLst>
              <a:ext uri="{FF2B5EF4-FFF2-40B4-BE49-F238E27FC236}">
                <a16:creationId xmlns:a16="http://schemas.microsoft.com/office/drawing/2014/main" id="{F0919E4E-CD2F-FB50-B1B7-153659FAAB83}"/>
              </a:ext>
            </a:extLst>
          </p:cNvPr>
          <p:cNvCxnSpPr>
            <a:cxnSpLocks/>
          </p:cNvCxnSpPr>
          <p:nvPr/>
        </p:nvCxnSpPr>
        <p:spPr>
          <a:xfrm>
            <a:off x="2137001" y="3655200"/>
            <a:ext cx="1016824" cy="1501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16" name="Google Shape;2575;p50"/>
          <p:cNvSpPr txBox="1"/>
          <p:nvPr/>
        </p:nvSpPr>
        <p:spPr>
          <a:xfrm>
            <a:off x="6572583" y="2201100"/>
            <a:ext cx="1864500" cy="18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Valorisation de la pergola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Durabilité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Esthétique urbaine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Education et sensibilisation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Economie sur le long terme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311;p30">
            <a:extLst>
              <a:ext uri="{FF2B5EF4-FFF2-40B4-BE49-F238E27FC236}">
                <a16:creationId xmlns:a16="http://schemas.microsoft.com/office/drawing/2014/main" id="{BED36A0A-4513-7DA8-7938-9F372501FA3B}"/>
              </a:ext>
            </a:extLst>
          </p:cNvPr>
          <p:cNvSpPr txBox="1"/>
          <p:nvPr/>
        </p:nvSpPr>
        <p:spPr>
          <a:xfrm>
            <a:off x="7071452" y="1585767"/>
            <a:ext cx="103957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Avantages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8063BC-C857-2123-7B45-64F6FEBCB778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1"/>
          <p:cNvSpPr txBox="1">
            <a:spLocks noGrp="1"/>
          </p:cNvSpPr>
          <p:nvPr>
            <p:ph type="title"/>
          </p:nvPr>
        </p:nvSpPr>
        <p:spPr>
          <a:xfrm>
            <a:off x="225831" y="-11473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model</a:t>
            </a:r>
            <a:endParaRPr/>
          </a:p>
        </p:txBody>
      </p:sp>
      <p:cxnSp>
        <p:nvCxnSpPr>
          <p:cNvPr id="3" name="Google Shape;973;p33">
            <a:extLst>
              <a:ext uri="{FF2B5EF4-FFF2-40B4-BE49-F238E27FC236}">
                <a16:creationId xmlns:a16="http://schemas.microsoft.com/office/drawing/2014/main" id="{B59FC605-1CC9-6068-3A32-12FE2E5E2EEE}"/>
              </a:ext>
            </a:extLst>
          </p:cNvPr>
          <p:cNvCxnSpPr>
            <a:cxnSpLocks/>
          </p:cNvCxnSpPr>
          <p:nvPr/>
        </p:nvCxnSpPr>
        <p:spPr>
          <a:xfrm flipV="1">
            <a:off x="226678" y="727356"/>
            <a:ext cx="8792964" cy="1039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" name="Google Shape;973;p33">
            <a:extLst>
              <a:ext uri="{FF2B5EF4-FFF2-40B4-BE49-F238E27FC236}">
                <a16:creationId xmlns:a16="http://schemas.microsoft.com/office/drawing/2014/main" id="{6D7AAA8F-8A11-9F23-7234-E27B1D785328}"/>
              </a:ext>
            </a:extLst>
          </p:cNvPr>
          <p:cNvCxnSpPr>
            <a:cxnSpLocks/>
          </p:cNvCxnSpPr>
          <p:nvPr/>
        </p:nvCxnSpPr>
        <p:spPr>
          <a:xfrm>
            <a:off x="242457" y="745067"/>
            <a:ext cx="0" cy="427566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AC93EFE-4B90-914F-3CBB-9F880DBAA9E7}"/>
              </a:ext>
            </a:extLst>
          </p:cNvPr>
          <p:cNvSpPr txBox="1"/>
          <p:nvPr/>
        </p:nvSpPr>
        <p:spPr>
          <a:xfrm>
            <a:off x="-65837" y="787950"/>
            <a:ext cx="202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Key </a:t>
            </a:r>
            <a:r>
              <a:rPr lang="fr-FR" sz="1800" err="1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Partners</a:t>
            </a:r>
            <a:endParaRPr lang="fr-FR" sz="18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EB1A87C-7474-AC86-3D31-2620433CC96D}"/>
              </a:ext>
            </a:extLst>
          </p:cNvPr>
          <p:cNvSpPr txBox="1"/>
          <p:nvPr/>
        </p:nvSpPr>
        <p:spPr>
          <a:xfrm>
            <a:off x="1776269" y="1103343"/>
            <a:ext cx="18619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Technology installation and maintenance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Advertising and Partnership Management: 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 partnerships with  businesses for advertising opportunities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Monitoring and optimization: 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 energy production and consumption, optimize system efficiency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C517A3-2D6A-4796-3C9F-82C2479889A7}"/>
              </a:ext>
            </a:extLst>
          </p:cNvPr>
          <p:cNvSpPr txBox="1"/>
          <p:nvPr/>
        </p:nvSpPr>
        <p:spPr>
          <a:xfrm>
            <a:off x="247225" y="1103343"/>
            <a:ext cx="158156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Solar panels manufacturers : 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SunPower - SOLERGITECH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b="1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Universities</a:t>
            </a:r>
            <a:r>
              <a:rPr lang="fr-F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fr-FR" sz="12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FR" sz="12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approval</a:t>
            </a: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fr-FR" sz="12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fr-FR" sz="12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ongoing</a:t>
            </a: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collaboration </a:t>
            </a:r>
            <a:r>
              <a:rPr lang="fr-F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(UM6P)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Others</a:t>
            </a: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FR" sz="12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companies</a:t>
            </a:r>
            <a:r>
              <a:rPr lang="fr-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fr-FR" sz="12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advertising</a:t>
            </a:r>
            <a:endParaRPr lang="en-US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" name="Google Shape;973;p33">
            <a:extLst>
              <a:ext uri="{FF2B5EF4-FFF2-40B4-BE49-F238E27FC236}">
                <a16:creationId xmlns:a16="http://schemas.microsoft.com/office/drawing/2014/main" id="{0B011B6D-EA99-6C99-731F-2B1920B1A524}"/>
              </a:ext>
            </a:extLst>
          </p:cNvPr>
          <p:cNvCxnSpPr>
            <a:cxnSpLocks/>
          </p:cNvCxnSpPr>
          <p:nvPr/>
        </p:nvCxnSpPr>
        <p:spPr>
          <a:xfrm>
            <a:off x="1762605" y="727356"/>
            <a:ext cx="0" cy="342581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20F3947-B7E9-A8B1-A0E5-D0287CE6A4E2}"/>
              </a:ext>
            </a:extLst>
          </p:cNvPr>
          <p:cNvSpPr txBox="1"/>
          <p:nvPr/>
        </p:nvSpPr>
        <p:spPr>
          <a:xfrm>
            <a:off x="1565445" y="787950"/>
            <a:ext cx="202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Key Activities</a:t>
            </a:r>
          </a:p>
        </p:txBody>
      </p:sp>
      <p:cxnSp>
        <p:nvCxnSpPr>
          <p:cNvPr id="14" name="Google Shape;973;p33">
            <a:extLst>
              <a:ext uri="{FF2B5EF4-FFF2-40B4-BE49-F238E27FC236}">
                <a16:creationId xmlns:a16="http://schemas.microsoft.com/office/drawing/2014/main" id="{B555E97C-ACB3-962B-49A5-0555F77BE0B7}"/>
              </a:ext>
            </a:extLst>
          </p:cNvPr>
          <p:cNvCxnSpPr>
            <a:cxnSpLocks/>
          </p:cNvCxnSpPr>
          <p:nvPr/>
        </p:nvCxnSpPr>
        <p:spPr>
          <a:xfrm>
            <a:off x="3586705" y="712351"/>
            <a:ext cx="0" cy="342581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36F7B72-2A1F-940F-39F4-EDC822E157FE}"/>
              </a:ext>
            </a:extLst>
          </p:cNvPr>
          <p:cNvSpPr txBox="1"/>
          <p:nvPr/>
        </p:nvSpPr>
        <p:spPr>
          <a:xfrm>
            <a:off x="3428856" y="787950"/>
            <a:ext cx="202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Value proposition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5DDD60-AD84-5708-5001-F4919CB42ED0}"/>
              </a:ext>
            </a:extLst>
          </p:cNvPr>
          <p:cNvSpPr txBox="1"/>
          <p:nvPr/>
        </p:nvSpPr>
        <p:spPr>
          <a:xfrm>
            <a:off x="3344172" y="2653371"/>
            <a:ext cx="202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Key ressources</a:t>
            </a:r>
          </a:p>
        </p:txBody>
      </p:sp>
      <p:cxnSp>
        <p:nvCxnSpPr>
          <p:cNvPr id="17" name="Google Shape;973;p33">
            <a:extLst>
              <a:ext uri="{FF2B5EF4-FFF2-40B4-BE49-F238E27FC236}">
                <a16:creationId xmlns:a16="http://schemas.microsoft.com/office/drawing/2014/main" id="{A63C8D6B-493F-6EBE-EF45-B34CF905E0D5}"/>
              </a:ext>
            </a:extLst>
          </p:cNvPr>
          <p:cNvCxnSpPr>
            <a:cxnSpLocks/>
          </p:cNvCxnSpPr>
          <p:nvPr/>
        </p:nvCxnSpPr>
        <p:spPr>
          <a:xfrm>
            <a:off x="5342506" y="787950"/>
            <a:ext cx="0" cy="342581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4CABDE2-63DE-85B1-D973-E5164CA8CB5A}"/>
              </a:ext>
            </a:extLst>
          </p:cNvPr>
          <p:cNvSpPr txBox="1"/>
          <p:nvPr/>
        </p:nvSpPr>
        <p:spPr>
          <a:xfrm>
            <a:off x="5104252" y="727356"/>
            <a:ext cx="1994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Customer </a:t>
            </a:r>
            <a:r>
              <a:rPr lang="fr-FR" sz="1800" err="1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relationships</a:t>
            </a:r>
            <a:endParaRPr lang="fr-FR" sz="18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71B4FA7-E7FB-9641-7B67-CC80B9F899EC}"/>
              </a:ext>
            </a:extLst>
          </p:cNvPr>
          <p:cNvSpPr txBox="1"/>
          <p:nvPr/>
        </p:nvSpPr>
        <p:spPr>
          <a:xfrm>
            <a:off x="4968398" y="2661634"/>
            <a:ext cx="202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Channels</a:t>
            </a:r>
          </a:p>
        </p:txBody>
      </p:sp>
      <p:cxnSp>
        <p:nvCxnSpPr>
          <p:cNvPr id="20" name="Google Shape;973;p33">
            <a:extLst>
              <a:ext uri="{FF2B5EF4-FFF2-40B4-BE49-F238E27FC236}">
                <a16:creationId xmlns:a16="http://schemas.microsoft.com/office/drawing/2014/main" id="{44858544-B8AD-720A-0AE0-E71AC0D266BC}"/>
              </a:ext>
            </a:extLst>
          </p:cNvPr>
          <p:cNvCxnSpPr>
            <a:cxnSpLocks/>
          </p:cNvCxnSpPr>
          <p:nvPr/>
        </p:nvCxnSpPr>
        <p:spPr>
          <a:xfrm>
            <a:off x="248860" y="4170884"/>
            <a:ext cx="8792727" cy="2185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" name="Google Shape;973;p33">
            <a:extLst>
              <a:ext uri="{FF2B5EF4-FFF2-40B4-BE49-F238E27FC236}">
                <a16:creationId xmlns:a16="http://schemas.microsoft.com/office/drawing/2014/main" id="{6B68FA76-0A49-B3A3-BE04-2F8BBE9C1719}"/>
              </a:ext>
            </a:extLst>
          </p:cNvPr>
          <p:cNvCxnSpPr>
            <a:cxnSpLocks/>
          </p:cNvCxnSpPr>
          <p:nvPr/>
        </p:nvCxnSpPr>
        <p:spPr>
          <a:xfrm>
            <a:off x="7251519" y="714656"/>
            <a:ext cx="0" cy="342581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6B626E7-2352-FF54-0C6C-1D8289A6FFD2}"/>
              </a:ext>
            </a:extLst>
          </p:cNvPr>
          <p:cNvSpPr txBox="1"/>
          <p:nvPr/>
        </p:nvSpPr>
        <p:spPr>
          <a:xfrm>
            <a:off x="7149485" y="722796"/>
            <a:ext cx="1772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Customer segments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44289F6-5D16-C83A-0814-A5C24A2519B6}"/>
              </a:ext>
            </a:extLst>
          </p:cNvPr>
          <p:cNvSpPr txBox="1"/>
          <p:nvPr/>
        </p:nvSpPr>
        <p:spPr>
          <a:xfrm>
            <a:off x="147260" y="4207349"/>
            <a:ext cx="202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err="1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Cost</a:t>
            </a:r>
            <a:r>
              <a:rPr lang="fr-FR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structure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571FBA-E528-8E98-88AA-E679BC3415BC}"/>
              </a:ext>
            </a:extLst>
          </p:cNvPr>
          <p:cNvSpPr txBox="1"/>
          <p:nvPr/>
        </p:nvSpPr>
        <p:spPr>
          <a:xfrm>
            <a:off x="5340873" y="4203216"/>
            <a:ext cx="2023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Revenue </a:t>
            </a:r>
            <a:r>
              <a:rPr lang="fr-FR" sz="1800" err="1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streams</a:t>
            </a:r>
            <a:endParaRPr lang="fr-FR" sz="18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C10E365-4D68-C166-06ED-8F7CDAB79541}"/>
              </a:ext>
            </a:extLst>
          </p:cNvPr>
          <p:cNvSpPr txBox="1"/>
          <p:nvPr/>
        </p:nvSpPr>
        <p:spPr>
          <a:xfrm>
            <a:off x="3582383" y="1186594"/>
            <a:ext cx="1862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Sustainability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Convenience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Innovation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 savings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3087FFB-1343-9670-8CF5-56B4EB44F292}"/>
              </a:ext>
            </a:extLst>
          </p:cNvPr>
          <p:cNvSpPr txBox="1"/>
          <p:nvPr/>
        </p:nvSpPr>
        <p:spPr>
          <a:xfrm>
            <a:off x="3562952" y="3033747"/>
            <a:ext cx="1862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Solar </a:t>
            </a:r>
            <a:r>
              <a:rPr lang="en-US" sz="12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pannels</a:t>
            </a:r>
            <a:endParaRPr lang="en-US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Smart tree tech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Skilled workforce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Partnership networks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66CA9D0-AD17-992F-F179-57CE15FCB1A9}"/>
              </a:ext>
            </a:extLst>
          </p:cNvPr>
          <p:cNvSpPr txBox="1"/>
          <p:nvPr/>
        </p:nvSpPr>
        <p:spPr>
          <a:xfrm>
            <a:off x="5413170" y="3022846"/>
            <a:ext cx="18628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  Direct sales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Online </a:t>
            </a:r>
            <a:r>
              <a:rPr lang="en-US" sz="120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plateform</a:t>
            </a:r>
            <a:endParaRPr lang="en-US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Events and workshops 	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0EBC416-9AED-B3F4-F65F-C3BBAE5076E9}"/>
              </a:ext>
            </a:extLst>
          </p:cNvPr>
          <p:cNvSpPr txBox="1"/>
          <p:nvPr/>
        </p:nvSpPr>
        <p:spPr>
          <a:xfrm>
            <a:off x="5413169" y="1484189"/>
            <a:ext cx="1862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 support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 engagement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5302420-9CEA-928A-7D5E-760058998D63}"/>
              </a:ext>
            </a:extLst>
          </p:cNvPr>
          <p:cNvSpPr txBox="1"/>
          <p:nvPr/>
        </p:nvSpPr>
        <p:spPr>
          <a:xfrm>
            <a:off x="7260742" y="1522815"/>
            <a:ext cx="1862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Universities (UM6P…)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Companies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5782EA-EDC4-F9E3-8404-0635029510F1}"/>
              </a:ext>
            </a:extLst>
          </p:cNvPr>
          <p:cNvSpPr txBox="1"/>
          <p:nvPr/>
        </p:nvSpPr>
        <p:spPr>
          <a:xfrm>
            <a:off x="425808" y="4481886"/>
            <a:ext cx="4184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Equipment costs -  Labor costs -  Marketing and advertising -  Operational expenses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0C7D2B0-D2E0-84B1-3674-C5256CFC80DC}"/>
              </a:ext>
            </a:extLst>
          </p:cNvPr>
          <p:cNvSpPr txBox="1"/>
          <p:nvPr/>
        </p:nvSpPr>
        <p:spPr>
          <a:xfrm>
            <a:off x="5513140" y="4505745"/>
            <a:ext cx="41841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Services fees – Advertising revenue</a:t>
            </a:r>
          </a:p>
        </p:txBody>
      </p:sp>
      <p:cxnSp>
        <p:nvCxnSpPr>
          <p:cNvPr id="34" name="Google Shape;973;p33">
            <a:extLst>
              <a:ext uri="{FF2B5EF4-FFF2-40B4-BE49-F238E27FC236}">
                <a16:creationId xmlns:a16="http://schemas.microsoft.com/office/drawing/2014/main" id="{A6D65A1E-922F-857C-84E0-16F3E4DBE074}"/>
              </a:ext>
            </a:extLst>
          </p:cNvPr>
          <p:cNvCxnSpPr>
            <a:cxnSpLocks/>
          </p:cNvCxnSpPr>
          <p:nvPr/>
        </p:nvCxnSpPr>
        <p:spPr>
          <a:xfrm>
            <a:off x="9018677" y="716775"/>
            <a:ext cx="0" cy="4303958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" name="Google Shape;973;p33">
            <a:extLst>
              <a:ext uri="{FF2B5EF4-FFF2-40B4-BE49-F238E27FC236}">
                <a16:creationId xmlns:a16="http://schemas.microsoft.com/office/drawing/2014/main" id="{6D95B302-AFA2-903C-47B4-86A568EB1031}"/>
              </a:ext>
            </a:extLst>
          </p:cNvPr>
          <p:cNvCxnSpPr>
            <a:cxnSpLocks/>
          </p:cNvCxnSpPr>
          <p:nvPr/>
        </p:nvCxnSpPr>
        <p:spPr>
          <a:xfrm>
            <a:off x="3582383" y="2393836"/>
            <a:ext cx="3678478" cy="8263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" name="Google Shape;973;p33">
            <a:extLst>
              <a:ext uri="{FF2B5EF4-FFF2-40B4-BE49-F238E27FC236}">
                <a16:creationId xmlns:a16="http://schemas.microsoft.com/office/drawing/2014/main" id="{487C9751-C64E-1E3B-927D-2189191D7D2B}"/>
              </a:ext>
            </a:extLst>
          </p:cNvPr>
          <p:cNvCxnSpPr>
            <a:cxnSpLocks/>
          </p:cNvCxnSpPr>
          <p:nvPr/>
        </p:nvCxnSpPr>
        <p:spPr>
          <a:xfrm>
            <a:off x="226678" y="4973464"/>
            <a:ext cx="8792727" cy="2185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" name="Google Shape;973;p33">
            <a:extLst>
              <a:ext uri="{FF2B5EF4-FFF2-40B4-BE49-F238E27FC236}">
                <a16:creationId xmlns:a16="http://schemas.microsoft.com/office/drawing/2014/main" id="{F803F9BE-E238-B4BD-3188-D3D689D50722}"/>
              </a:ext>
            </a:extLst>
          </p:cNvPr>
          <p:cNvCxnSpPr>
            <a:cxnSpLocks/>
          </p:cNvCxnSpPr>
          <p:nvPr/>
        </p:nvCxnSpPr>
        <p:spPr>
          <a:xfrm>
            <a:off x="4609923" y="4232406"/>
            <a:ext cx="0" cy="75198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A7B625B-A61B-0DB2-20C4-900C4A6DB4A6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0375" y="1000125"/>
            <a:ext cx="1571625" cy="1571625"/>
            <a:chOff x="0" y="0"/>
            <a:chExt cx="827852" cy="8278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19C0B"/>
            </a:solid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FFFFFF"/>
                  </a:solidFill>
                  <a:latin typeface="Aileron Ultra-Bold"/>
                </a:rPr>
                <a:t>S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3019847" y="2240095"/>
            <a:ext cx="312184" cy="351127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6" name="TextBox 6"/>
          <p:cNvSpPr txBox="1"/>
          <p:nvPr/>
        </p:nvSpPr>
        <p:spPr>
          <a:xfrm>
            <a:off x="514350" y="1304304"/>
            <a:ext cx="2095500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20"/>
              </a:lnSpc>
            </a:pPr>
            <a:r>
              <a:rPr lang="en-US" spc="42">
                <a:solidFill>
                  <a:srgbClr val="F19C0B"/>
                </a:solidFill>
                <a:latin typeface="Aileron Bold"/>
              </a:rPr>
              <a:t>STRENGTHS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4350" y="1694352"/>
            <a:ext cx="2095500" cy="39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Energies </a:t>
            </a:r>
            <a:r>
              <a:rPr lang="en-US" sz="1150" spc="17" err="1">
                <a:solidFill>
                  <a:srgbClr val="191919"/>
                </a:solidFill>
                <a:latin typeface="Aileron Italics"/>
              </a:rPr>
              <a:t>renouvelables</a:t>
            </a:r>
            <a:endParaRPr lang="en-US" sz="1150" spc="17">
              <a:solidFill>
                <a:srgbClr val="191919"/>
              </a:solidFill>
              <a:latin typeface="Aileron Italics"/>
            </a:endParaRPr>
          </a:p>
          <a:p>
            <a:pPr algn="r"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Transition </a:t>
            </a:r>
            <a:r>
              <a:rPr lang="en-US" sz="1150" spc="17" err="1">
                <a:solidFill>
                  <a:srgbClr val="191919"/>
                </a:solidFill>
                <a:latin typeface="Aileron Italics"/>
              </a:rPr>
              <a:t>énergétique</a:t>
            </a:r>
            <a:endParaRPr lang="en-US" sz="1150" spc="17">
              <a:solidFill>
                <a:srgbClr val="191919"/>
              </a:solidFill>
              <a:latin typeface="Aileron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34150" y="1304304"/>
            <a:ext cx="2095500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pc="42">
                <a:solidFill>
                  <a:srgbClr val="F19C0B"/>
                </a:solidFill>
                <a:latin typeface="Aileron Bold"/>
              </a:rPr>
              <a:t>WEAKNESSES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34150" y="1694352"/>
            <a:ext cx="2423530" cy="5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Faible part du marché (Start up)</a:t>
            </a:r>
          </a:p>
          <a:p>
            <a:pPr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Coûts élevés de stockage d’énergie</a:t>
            </a:r>
          </a:p>
          <a:p>
            <a:pPr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R&amp;D important et coûteux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4350" y="2946705"/>
            <a:ext cx="2095500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20"/>
              </a:lnSpc>
            </a:pPr>
            <a:r>
              <a:rPr lang="en-US" spc="42">
                <a:solidFill>
                  <a:srgbClr val="F19C0B"/>
                </a:solidFill>
                <a:latin typeface="Aileron Bold"/>
              </a:rPr>
              <a:t>OPPORTUNITIES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6741" y="3243250"/>
            <a:ext cx="2646591" cy="5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Expansion à l’intérieur de l’UM6P</a:t>
            </a:r>
          </a:p>
          <a:p>
            <a:pPr algn="r"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Partenariats avec d’autres universités</a:t>
            </a:r>
          </a:p>
          <a:p>
            <a:pPr algn="r"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Grand marché africain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34150" y="2946705"/>
            <a:ext cx="2095500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pc="42">
                <a:solidFill>
                  <a:srgbClr val="F19C0B"/>
                </a:solidFill>
                <a:latin typeface="Aileron Bold"/>
              </a:rPr>
              <a:t>THREATS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34150" y="3243250"/>
            <a:ext cx="2095500" cy="5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Concurrence féroce</a:t>
            </a:r>
          </a:p>
          <a:p>
            <a:pPr>
              <a:lnSpc>
                <a:spcPts val="1610"/>
              </a:lnSpc>
            </a:pPr>
            <a:r>
              <a:rPr lang="en-US" sz="1150" spc="17">
                <a:solidFill>
                  <a:srgbClr val="191919"/>
                </a:solidFill>
                <a:latin typeface="Aileron Italics"/>
              </a:rPr>
              <a:t>Nouvelles et meilleures technologies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000375" y="2571750"/>
            <a:ext cx="1571625" cy="1571625"/>
            <a:chOff x="0" y="0"/>
            <a:chExt cx="827852" cy="8278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1C60B"/>
            </a:solid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FFFFFF"/>
                  </a:solidFill>
                  <a:latin typeface="Aileron Ultra-Bold"/>
                </a:rPr>
                <a:t>O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-10800000">
            <a:off x="4259817" y="3792249"/>
            <a:ext cx="312184" cy="351127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18" name="Group 18"/>
          <p:cNvGrpSpPr/>
          <p:nvPr/>
        </p:nvGrpSpPr>
        <p:grpSpPr>
          <a:xfrm>
            <a:off x="4572000" y="1000125"/>
            <a:ext cx="1571625" cy="1571625"/>
            <a:chOff x="0" y="0"/>
            <a:chExt cx="827852" cy="827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1C60B"/>
            </a:solid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FFFFFF"/>
                  </a:solidFill>
                  <a:latin typeface="Aileron Ultra-Bold"/>
                </a:rPr>
                <a:t>W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4572000" y="1000125"/>
            <a:ext cx="312184" cy="351127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grpSp>
        <p:nvGrpSpPr>
          <p:cNvPr id="22" name="Group 22"/>
          <p:cNvGrpSpPr/>
          <p:nvPr/>
        </p:nvGrpSpPr>
        <p:grpSpPr>
          <a:xfrm>
            <a:off x="4572000" y="2571750"/>
            <a:ext cx="1571625" cy="1571625"/>
            <a:chOff x="0" y="0"/>
            <a:chExt cx="827852" cy="8278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19C0B"/>
            </a:solidFill>
          </p:spPr>
          <p:txBody>
            <a:bodyPr/>
            <a:lstStyle/>
            <a:p>
              <a:endParaRPr lang="fr-FR" sz="7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FFFFFF"/>
                  </a:solidFill>
                  <a:latin typeface="Aileron Ultra-Bold"/>
                </a:rPr>
                <a:t>T</a:t>
              </a:r>
            </a:p>
          </p:txBody>
        </p:sp>
      </p:grpSp>
      <p:sp>
        <p:nvSpPr>
          <p:cNvPr id="25" name="Freeform 25"/>
          <p:cNvSpPr/>
          <p:nvPr/>
        </p:nvSpPr>
        <p:spPr>
          <a:xfrm rot="5400000">
            <a:off x="5811970" y="2552279"/>
            <a:ext cx="312184" cy="351127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700"/>
          </a:p>
        </p:txBody>
      </p:sp>
      <p:sp>
        <p:nvSpPr>
          <p:cNvPr id="27" name="Google Shape;300;p30">
            <a:extLst>
              <a:ext uri="{FF2B5EF4-FFF2-40B4-BE49-F238E27FC236}">
                <a16:creationId xmlns:a16="http://schemas.microsoft.com/office/drawing/2014/main" id="{80404F49-45EB-6B89-A1BE-531EF97FBB23}"/>
              </a:ext>
            </a:extLst>
          </p:cNvPr>
          <p:cNvSpPr txBox="1">
            <a:spLocks/>
          </p:cNvSpPr>
          <p:nvPr/>
        </p:nvSpPr>
        <p:spPr>
          <a:xfrm>
            <a:off x="452700" y="209740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/>
              <a:t>Analyse SWOT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91E73B6-3A6B-92D7-A08E-A0E17AF57FA3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Etude de marché </a:t>
            </a:r>
            <a:endParaRPr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E3D7025-477B-F20A-FE9E-ED723835FB2D}"/>
              </a:ext>
            </a:extLst>
          </p:cNvPr>
          <p:cNvGrpSpPr/>
          <p:nvPr/>
        </p:nvGrpSpPr>
        <p:grpSpPr>
          <a:xfrm>
            <a:off x="4870214" y="1427746"/>
            <a:ext cx="3825586" cy="2515604"/>
            <a:chOff x="4870214" y="1614200"/>
            <a:chExt cx="3825586" cy="2515604"/>
          </a:xfrm>
        </p:grpSpPr>
        <p:grpSp>
          <p:nvGrpSpPr>
            <p:cNvPr id="1132" name="Google Shape;1132;p35"/>
            <p:cNvGrpSpPr/>
            <p:nvPr/>
          </p:nvGrpSpPr>
          <p:grpSpPr>
            <a:xfrm>
              <a:off x="4870214" y="1614200"/>
              <a:ext cx="3825586" cy="2515604"/>
              <a:chOff x="235800" y="830650"/>
              <a:chExt cx="6978450" cy="4588844"/>
            </a:xfrm>
          </p:grpSpPr>
          <p:sp>
            <p:nvSpPr>
              <p:cNvPr id="1133" name="Google Shape;1133;p35"/>
              <p:cNvSpPr/>
              <p:nvPr/>
            </p:nvSpPr>
            <p:spPr>
              <a:xfrm>
                <a:off x="235800" y="1224769"/>
                <a:ext cx="2592225" cy="4194725"/>
              </a:xfrm>
              <a:custGeom>
                <a:avLst/>
                <a:gdLst/>
                <a:ahLst/>
                <a:cxnLst/>
                <a:rect l="l" t="t" r="r" b="b"/>
                <a:pathLst>
                  <a:path w="103689" h="167789" extrusionOk="0">
                    <a:moveTo>
                      <a:pt x="13807" y="0"/>
                    </a:moveTo>
                    <a:cubicBezTo>
                      <a:pt x="11526" y="0"/>
                      <a:pt x="9194" y="921"/>
                      <a:pt x="7431" y="2357"/>
                    </a:cubicBezTo>
                    <a:cubicBezTo>
                      <a:pt x="6418" y="3183"/>
                      <a:pt x="7559" y="5231"/>
                      <a:pt x="8433" y="6203"/>
                    </a:cubicBezTo>
                    <a:cubicBezTo>
                      <a:pt x="9308" y="7175"/>
                      <a:pt x="10393" y="8259"/>
                      <a:pt x="10189" y="9549"/>
                    </a:cubicBezTo>
                    <a:cubicBezTo>
                      <a:pt x="9355" y="9975"/>
                      <a:pt x="8287" y="10084"/>
                      <a:pt x="7292" y="10084"/>
                    </a:cubicBezTo>
                    <a:cubicBezTo>
                      <a:pt x="7024" y="10084"/>
                      <a:pt x="6762" y="10076"/>
                      <a:pt x="6511" y="10065"/>
                    </a:cubicBezTo>
                    <a:cubicBezTo>
                      <a:pt x="6102" y="10046"/>
                      <a:pt x="5686" y="9992"/>
                      <a:pt x="5277" y="9992"/>
                    </a:cubicBezTo>
                    <a:cubicBezTo>
                      <a:pt x="4990" y="9992"/>
                      <a:pt x="4705" y="10019"/>
                      <a:pt x="4430" y="10104"/>
                    </a:cubicBezTo>
                    <a:cubicBezTo>
                      <a:pt x="3763" y="10310"/>
                      <a:pt x="3182" y="11034"/>
                      <a:pt x="3440" y="11683"/>
                    </a:cubicBezTo>
                    <a:cubicBezTo>
                      <a:pt x="2981" y="12481"/>
                      <a:pt x="2431" y="12899"/>
                      <a:pt x="2962" y="13650"/>
                    </a:cubicBezTo>
                    <a:cubicBezTo>
                      <a:pt x="3377" y="14235"/>
                      <a:pt x="4081" y="14716"/>
                      <a:pt x="4076" y="15434"/>
                    </a:cubicBezTo>
                    <a:cubicBezTo>
                      <a:pt x="4071" y="16003"/>
                      <a:pt x="3591" y="16462"/>
                      <a:pt x="3082" y="16719"/>
                    </a:cubicBezTo>
                    <a:cubicBezTo>
                      <a:pt x="2572" y="16973"/>
                      <a:pt x="2000" y="17102"/>
                      <a:pt x="1518" y="17408"/>
                    </a:cubicBezTo>
                    <a:cubicBezTo>
                      <a:pt x="13" y="18366"/>
                      <a:pt x="0" y="20519"/>
                      <a:pt x="159" y="22295"/>
                    </a:cubicBezTo>
                    <a:cubicBezTo>
                      <a:pt x="1133" y="23491"/>
                      <a:pt x="1285" y="25550"/>
                      <a:pt x="817" y="27017"/>
                    </a:cubicBezTo>
                    <a:cubicBezTo>
                      <a:pt x="639" y="27577"/>
                      <a:pt x="351" y="28172"/>
                      <a:pt x="552" y="28724"/>
                    </a:cubicBezTo>
                    <a:cubicBezTo>
                      <a:pt x="782" y="29356"/>
                      <a:pt x="1526" y="29605"/>
                      <a:pt x="2177" y="29773"/>
                    </a:cubicBezTo>
                    <a:cubicBezTo>
                      <a:pt x="2891" y="29958"/>
                      <a:pt x="3669" y="30130"/>
                      <a:pt x="4408" y="30130"/>
                    </a:cubicBezTo>
                    <a:cubicBezTo>
                      <a:pt x="5109" y="30130"/>
                      <a:pt x="5775" y="29975"/>
                      <a:pt x="6314" y="29528"/>
                    </a:cubicBezTo>
                    <a:cubicBezTo>
                      <a:pt x="7583" y="28478"/>
                      <a:pt x="9157" y="28121"/>
                      <a:pt x="10834" y="28121"/>
                    </a:cubicBezTo>
                    <a:cubicBezTo>
                      <a:pt x="13016" y="28121"/>
                      <a:pt x="15374" y="28725"/>
                      <a:pt x="17464" y="29196"/>
                    </a:cubicBezTo>
                    <a:cubicBezTo>
                      <a:pt x="18740" y="29482"/>
                      <a:pt x="20083" y="29952"/>
                      <a:pt x="20830" y="31028"/>
                    </a:cubicBezTo>
                    <a:cubicBezTo>
                      <a:pt x="21824" y="32461"/>
                      <a:pt x="21400" y="34451"/>
                      <a:pt x="20580" y="35993"/>
                    </a:cubicBezTo>
                    <a:cubicBezTo>
                      <a:pt x="19762" y="37533"/>
                      <a:pt x="18587" y="38903"/>
                      <a:pt x="18068" y="40567"/>
                    </a:cubicBezTo>
                    <a:cubicBezTo>
                      <a:pt x="17582" y="42129"/>
                      <a:pt x="17717" y="43806"/>
                      <a:pt x="17859" y="45436"/>
                    </a:cubicBezTo>
                    <a:cubicBezTo>
                      <a:pt x="18032" y="47441"/>
                      <a:pt x="18242" y="49554"/>
                      <a:pt x="19405" y="51198"/>
                    </a:cubicBezTo>
                    <a:cubicBezTo>
                      <a:pt x="20624" y="52922"/>
                      <a:pt x="21392" y="55494"/>
                      <a:pt x="21294" y="57601"/>
                    </a:cubicBezTo>
                    <a:cubicBezTo>
                      <a:pt x="21216" y="59294"/>
                      <a:pt x="20619" y="60958"/>
                      <a:pt x="20775" y="62645"/>
                    </a:cubicBezTo>
                    <a:cubicBezTo>
                      <a:pt x="21057" y="65704"/>
                      <a:pt x="23699" y="67999"/>
                      <a:pt x="26397" y="69471"/>
                    </a:cubicBezTo>
                    <a:cubicBezTo>
                      <a:pt x="29219" y="71013"/>
                      <a:pt x="31651" y="73637"/>
                      <a:pt x="32623" y="76701"/>
                    </a:cubicBezTo>
                    <a:cubicBezTo>
                      <a:pt x="33112" y="78241"/>
                      <a:pt x="33257" y="79868"/>
                      <a:pt x="33688" y="81425"/>
                    </a:cubicBezTo>
                    <a:cubicBezTo>
                      <a:pt x="34432" y="84119"/>
                      <a:pt x="36051" y="86565"/>
                      <a:pt x="38239" y="88307"/>
                    </a:cubicBezTo>
                    <a:cubicBezTo>
                      <a:pt x="39834" y="89575"/>
                      <a:pt x="42451" y="90023"/>
                      <a:pt x="44455" y="90388"/>
                    </a:cubicBezTo>
                    <a:cubicBezTo>
                      <a:pt x="45495" y="90578"/>
                      <a:pt x="46617" y="90728"/>
                      <a:pt x="47400" y="91437"/>
                    </a:cubicBezTo>
                    <a:cubicBezTo>
                      <a:pt x="47762" y="91764"/>
                      <a:pt x="48023" y="92187"/>
                      <a:pt x="48369" y="92530"/>
                    </a:cubicBezTo>
                    <a:cubicBezTo>
                      <a:pt x="50044" y="94188"/>
                      <a:pt x="53127" y="93507"/>
                      <a:pt x="54821" y="95145"/>
                    </a:cubicBezTo>
                    <a:cubicBezTo>
                      <a:pt x="55259" y="95566"/>
                      <a:pt x="55558" y="96107"/>
                      <a:pt x="55941" y="96579"/>
                    </a:cubicBezTo>
                    <a:cubicBezTo>
                      <a:pt x="56887" y="97736"/>
                      <a:pt x="58370" y="98428"/>
                      <a:pt x="59861" y="98428"/>
                    </a:cubicBezTo>
                    <a:cubicBezTo>
                      <a:pt x="60003" y="98428"/>
                      <a:pt x="60145" y="98421"/>
                      <a:pt x="60286" y="98409"/>
                    </a:cubicBezTo>
                    <a:lnTo>
                      <a:pt x="60286" y="98409"/>
                    </a:lnTo>
                    <a:cubicBezTo>
                      <a:pt x="59905" y="99653"/>
                      <a:pt x="61397" y="101114"/>
                      <a:pt x="60936" y="102330"/>
                    </a:cubicBezTo>
                    <a:cubicBezTo>
                      <a:pt x="60565" y="103312"/>
                      <a:pt x="59445" y="103741"/>
                      <a:pt x="58674" y="104452"/>
                    </a:cubicBezTo>
                    <a:cubicBezTo>
                      <a:pt x="57337" y="105685"/>
                      <a:pt x="57129" y="107795"/>
                      <a:pt x="57705" y="109521"/>
                    </a:cubicBezTo>
                    <a:cubicBezTo>
                      <a:pt x="58282" y="111246"/>
                      <a:pt x="59498" y="112671"/>
                      <a:pt x="60717" y="114022"/>
                    </a:cubicBezTo>
                    <a:cubicBezTo>
                      <a:pt x="62978" y="116530"/>
                      <a:pt x="65696" y="117746"/>
                      <a:pt x="68148" y="120066"/>
                    </a:cubicBezTo>
                    <a:cubicBezTo>
                      <a:pt x="70420" y="122216"/>
                      <a:pt x="70937" y="125696"/>
                      <a:pt x="70438" y="128784"/>
                    </a:cubicBezTo>
                    <a:cubicBezTo>
                      <a:pt x="69938" y="131872"/>
                      <a:pt x="68585" y="134744"/>
                      <a:pt x="67620" y="137718"/>
                    </a:cubicBezTo>
                    <a:cubicBezTo>
                      <a:pt x="65814" y="143276"/>
                      <a:pt x="65376" y="149382"/>
                      <a:pt x="67102" y="154963"/>
                    </a:cubicBezTo>
                    <a:cubicBezTo>
                      <a:pt x="68828" y="160546"/>
                      <a:pt x="72869" y="165522"/>
                      <a:pt x="78283" y="167717"/>
                    </a:cubicBezTo>
                    <a:cubicBezTo>
                      <a:pt x="78404" y="167766"/>
                      <a:pt x="78530" y="167788"/>
                      <a:pt x="78658" y="167788"/>
                    </a:cubicBezTo>
                    <a:cubicBezTo>
                      <a:pt x="79167" y="167788"/>
                      <a:pt x="79705" y="167444"/>
                      <a:pt x="80056" y="167066"/>
                    </a:cubicBezTo>
                    <a:cubicBezTo>
                      <a:pt x="80495" y="166591"/>
                      <a:pt x="80589" y="165833"/>
                      <a:pt x="80281" y="165265"/>
                    </a:cubicBezTo>
                    <a:cubicBezTo>
                      <a:pt x="79304" y="163467"/>
                      <a:pt x="77566" y="161932"/>
                      <a:pt x="76298" y="160326"/>
                    </a:cubicBezTo>
                    <a:cubicBezTo>
                      <a:pt x="75898" y="159821"/>
                      <a:pt x="75478" y="159248"/>
                      <a:pt x="75530" y="158607"/>
                    </a:cubicBezTo>
                    <a:cubicBezTo>
                      <a:pt x="75589" y="157886"/>
                      <a:pt x="76208" y="157367"/>
                      <a:pt x="76666" y="156807"/>
                    </a:cubicBezTo>
                    <a:cubicBezTo>
                      <a:pt x="77361" y="155947"/>
                      <a:pt x="77729" y="154867"/>
                      <a:pt x="77704" y="153762"/>
                    </a:cubicBezTo>
                    <a:cubicBezTo>
                      <a:pt x="77674" y="152733"/>
                      <a:pt x="77075" y="151726"/>
                      <a:pt x="77111" y="150697"/>
                    </a:cubicBezTo>
                    <a:cubicBezTo>
                      <a:pt x="77146" y="149667"/>
                      <a:pt x="77701" y="148583"/>
                      <a:pt x="78676" y="148251"/>
                    </a:cubicBezTo>
                    <a:cubicBezTo>
                      <a:pt x="79120" y="148100"/>
                      <a:pt x="79614" y="148115"/>
                      <a:pt x="80042" y="147926"/>
                    </a:cubicBezTo>
                    <a:cubicBezTo>
                      <a:pt x="81453" y="147303"/>
                      <a:pt x="81228" y="145153"/>
                      <a:pt x="82249" y="143996"/>
                    </a:cubicBezTo>
                    <a:cubicBezTo>
                      <a:pt x="82722" y="143460"/>
                      <a:pt x="83419" y="143193"/>
                      <a:pt x="84064" y="142883"/>
                    </a:cubicBezTo>
                    <a:cubicBezTo>
                      <a:pt x="86792" y="141571"/>
                      <a:pt x="89035" y="138972"/>
                      <a:pt x="89283" y="135957"/>
                    </a:cubicBezTo>
                    <a:cubicBezTo>
                      <a:pt x="89483" y="133544"/>
                      <a:pt x="88605" y="130615"/>
                      <a:pt x="90438" y="129034"/>
                    </a:cubicBezTo>
                    <a:cubicBezTo>
                      <a:pt x="91238" y="128344"/>
                      <a:pt x="92244" y="128199"/>
                      <a:pt x="93314" y="128199"/>
                    </a:cubicBezTo>
                    <a:cubicBezTo>
                      <a:pt x="94087" y="128199"/>
                      <a:pt x="94894" y="128275"/>
                      <a:pt x="95682" y="128275"/>
                    </a:cubicBezTo>
                    <a:cubicBezTo>
                      <a:pt x="96098" y="128275"/>
                      <a:pt x="96509" y="128254"/>
                      <a:pt x="96908" y="128189"/>
                    </a:cubicBezTo>
                    <a:cubicBezTo>
                      <a:pt x="97800" y="128044"/>
                      <a:pt x="98396" y="127214"/>
                      <a:pt x="98814" y="126412"/>
                    </a:cubicBezTo>
                    <a:cubicBezTo>
                      <a:pt x="99231" y="125609"/>
                      <a:pt x="99280" y="124658"/>
                      <a:pt x="99129" y="123766"/>
                    </a:cubicBezTo>
                    <a:cubicBezTo>
                      <a:pt x="98945" y="122668"/>
                      <a:pt x="98473" y="121597"/>
                      <a:pt x="98577" y="120489"/>
                    </a:cubicBezTo>
                    <a:cubicBezTo>
                      <a:pt x="98723" y="118930"/>
                      <a:pt x="99942" y="117730"/>
                      <a:pt x="100886" y="116480"/>
                    </a:cubicBezTo>
                    <a:cubicBezTo>
                      <a:pt x="102003" y="114998"/>
                      <a:pt x="102797" y="113297"/>
                      <a:pt x="103214" y="111488"/>
                    </a:cubicBezTo>
                    <a:cubicBezTo>
                      <a:pt x="103689" y="109429"/>
                      <a:pt x="102371" y="106997"/>
                      <a:pt x="100524" y="105970"/>
                    </a:cubicBezTo>
                    <a:cubicBezTo>
                      <a:pt x="98677" y="104943"/>
                      <a:pt x="96462" y="104915"/>
                      <a:pt x="94350" y="104853"/>
                    </a:cubicBezTo>
                    <a:cubicBezTo>
                      <a:pt x="92237" y="104794"/>
                      <a:pt x="89999" y="104633"/>
                      <a:pt x="88273" y="103414"/>
                    </a:cubicBezTo>
                    <a:cubicBezTo>
                      <a:pt x="86692" y="102296"/>
                      <a:pt x="85799" y="100469"/>
                      <a:pt x="84550" y="98991"/>
                    </a:cubicBezTo>
                    <a:cubicBezTo>
                      <a:pt x="82441" y="96497"/>
                      <a:pt x="79375" y="95057"/>
                      <a:pt x="76410" y="93690"/>
                    </a:cubicBezTo>
                    <a:cubicBezTo>
                      <a:pt x="75559" y="93298"/>
                      <a:pt x="74630" y="92901"/>
                      <a:pt x="73720" y="92901"/>
                    </a:cubicBezTo>
                    <a:cubicBezTo>
                      <a:pt x="73431" y="92901"/>
                      <a:pt x="73144" y="92941"/>
                      <a:pt x="72862" y="93034"/>
                    </a:cubicBezTo>
                    <a:cubicBezTo>
                      <a:pt x="72400" y="93185"/>
                      <a:pt x="71985" y="93473"/>
                      <a:pt x="71508" y="93564"/>
                    </a:cubicBezTo>
                    <a:cubicBezTo>
                      <a:pt x="71390" y="93586"/>
                      <a:pt x="71274" y="93597"/>
                      <a:pt x="71159" y="93597"/>
                    </a:cubicBezTo>
                    <a:cubicBezTo>
                      <a:pt x="70006" y="93597"/>
                      <a:pt x="69033" y="92520"/>
                      <a:pt x="67966" y="91944"/>
                    </a:cubicBezTo>
                    <a:cubicBezTo>
                      <a:pt x="67424" y="91651"/>
                      <a:pt x="66830" y="91518"/>
                      <a:pt x="66231" y="91518"/>
                    </a:cubicBezTo>
                    <a:cubicBezTo>
                      <a:pt x="64138" y="91518"/>
                      <a:pt x="61986" y="93147"/>
                      <a:pt x="61817" y="95293"/>
                    </a:cubicBezTo>
                    <a:cubicBezTo>
                      <a:pt x="61476" y="95410"/>
                      <a:pt x="61056" y="95468"/>
                      <a:pt x="60611" y="95468"/>
                    </a:cubicBezTo>
                    <a:cubicBezTo>
                      <a:pt x="59413" y="95468"/>
                      <a:pt x="58031" y="95047"/>
                      <a:pt x="57510" y="94228"/>
                    </a:cubicBezTo>
                    <a:cubicBezTo>
                      <a:pt x="56995" y="93419"/>
                      <a:pt x="56789" y="92287"/>
                      <a:pt x="55904" y="91918"/>
                    </a:cubicBezTo>
                    <a:cubicBezTo>
                      <a:pt x="55432" y="91722"/>
                      <a:pt x="54840" y="91796"/>
                      <a:pt x="54455" y="91458"/>
                    </a:cubicBezTo>
                    <a:cubicBezTo>
                      <a:pt x="53818" y="90898"/>
                      <a:pt x="54313" y="89881"/>
                      <a:pt x="54428" y="89040"/>
                    </a:cubicBezTo>
                    <a:cubicBezTo>
                      <a:pt x="54609" y="87696"/>
                      <a:pt x="53607" y="86419"/>
                      <a:pt x="52383" y="85834"/>
                    </a:cubicBezTo>
                    <a:cubicBezTo>
                      <a:pt x="51161" y="85249"/>
                      <a:pt x="49761" y="85202"/>
                      <a:pt x="48407" y="85159"/>
                    </a:cubicBezTo>
                    <a:cubicBezTo>
                      <a:pt x="47051" y="85115"/>
                      <a:pt x="45649" y="85054"/>
                      <a:pt x="44436" y="84447"/>
                    </a:cubicBezTo>
                    <a:cubicBezTo>
                      <a:pt x="42077" y="83264"/>
                      <a:pt x="41111" y="80063"/>
                      <a:pt x="42146" y="77635"/>
                    </a:cubicBezTo>
                    <a:cubicBezTo>
                      <a:pt x="43156" y="75267"/>
                      <a:pt x="45760" y="73783"/>
                      <a:pt x="48337" y="73783"/>
                    </a:cubicBezTo>
                    <a:cubicBezTo>
                      <a:pt x="48401" y="73783"/>
                      <a:pt x="48464" y="73784"/>
                      <a:pt x="48528" y="73786"/>
                    </a:cubicBezTo>
                    <a:cubicBezTo>
                      <a:pt x="51112" y="73862"/>
                      <a:pt x="53842" y="75749"/>
                      <a:pt x="53870" y="78335"/>
                    </a:cubicBezTo>
                    <a:cubicBezTo>
                      <a:pt x="53875" y="78746"/>
                      <a:pt x="54287" y="78928"/>
                      <a:pt x="54735" y="78928"/>
                    </a:cubicBezTo>
                    <a:cubicBezTo>
                      <a:pt x="55004" y="78928"/>
                      <a:pt x="55285" y="78863"/>
                      <a:pt x="55498" y="78741"/>
                    </a:cubicBezTo>
                    <a:cubicBezTo>
                      <a:pt x="56067" y="78416"/>
                      <a:pt x="56365" y="77760"/>
                      <a:pt x="56505" y="77119"/>
                    </a:cubicBezTo>
                    <a:cubicBezTo>
                      <a:pt x="56645" y="76478"/>
                      <a:pt x="56664" y="75812"/>
                      <a:pt x="56860" y="75186"/>
                    </a:cubicBezTo>
                    <a:cubicBezTo>
                      <a:pt x="57310" y="73749"/>
                      <a:pt x="58757" y="72690"/>
                      <a:pt x="60261" y="72690"/>
                    </a:cubicBezTo>
                    <a:cubicBezTo>
                      <a:pt x="60273" y="72690"/>
                      <a:pt x="60285" y="72690"/>
                      <a:pt x="60297" y="72690"/>
                    </a:cubicBezTo>
                    <a:cubicBezTo>
                      <a:pt x="60306" y="72690"/>
                      <a:pt x="60314" y="72690"/>
                      <a:pt x="60323" y="72690"/>
                    </a:cubicBezTo>
                    <a:cubicBezTo>
                      <a:pt x="61893" y="72690"/>
                      <a:pt x="62998" y="71122"/>
                      <a:pt x="64116" y="70013"/>
                    </a:cubicBezTo>
                    <a:cubicBezTo>
                      <a:pt x="65241" y="68896"/>
                      <a:pt x="65913" y="67214"/>
                      <a:pt x="65469" y="65693"/>
                    </a:cubicBezTo>
                    <a:cubicBezTo>
                      <a:pt x="65229" y="64873"/>
                      <a:pt x="64683" y="64046"/>
                      <a:pt x="64956" y="63238"/>
                    </a:cubicBezTo>
                    <a:cubicBezTo>
                      <a:pt x="65170" y="62604"/>
                      <a:pt x="65822" y="62237"/>
                      <a:pt x="66438" y="61978"/>
                    </a:cubicBezTo>
                    <a:cubicBezTo>
                      <a:pt x="67992" y="61328"/>
                      <a:pt x="69657" y="60995"/>
                      <a:pt x="71338" y="60995"/>
                    </a:cubicBezTo>
                    <a:cubicBezTo>
                      <a:pt x="71514" y="60995"/>
                      <a:pt x="71689" y="60998"/>
                      <a:pt x="71865" y="61005"/>
                    </a:cubicBezTo>
                    <a:cubicBezTo>
                      <a:pt x="71916" y="61008"/>
                      <a:pt x="71966" y="61009"/>
                      <a:pt x="72016" y="61009"/>
                    </a:cubicBezTo>
                    <a:cubicBezTo>
                      <a:pt x="73530" y="61009"/>
                      <a:pt x="74333" y="60016"/>
                      <a:pt x="75129" y="58671"/>
                    </a:cubicBezTo>
                    <a:cubicBezTo>
                      <a:pt x="75724" y="57667"/>
                      <a:pt x="75988" y="56400"/>
                      <a:pt x="76935" y="55719"/>
                    </a:cubicBezTo>
                    <a:cubicBezTo>
                      <a:pt x="77461" y="55341"/>
                      <a:pt x="78061" y="55227"/>
                      <a:pt x="78697" y="55227"/>
                    </a:cubicBezTo>
                    <a:cubicBezTo>
                      <a:pt x="79669" y="55227"/>
                      <a:pt x="80723" y="55493"/>
                      <a:pt x="81724" y="55493"/>
                    </a:cubicBezTo>
                    <a:cubicBezTo>
                      <a:pt x="81835" y="55493"/>
                      <a:pt x="81945" y="55490"/>
                      <a:pt x="82055" y="55483"/>
                    </a:cubicBezTo>
                    <a:cubicBezTo>
                      <a:pt x="84597" y="55311"/>
                      <a:pt x="86582" y="52458"/>
                      <a:pt x="85860" y="50015"/>
                    </a:cubicBezTo>
                    <a:cubicBezTo>
                      <a:pt x="85517" y="48852"/>
                      <a:pt x="84704" y="47901"/>
                      <a:pt x="84043" y="46884"/>
                    </a:cubicBezTo>
                    <a:cubicBezTo>
                      <a:pt x="83131" y="45481"/>
                      <a:pt x="82492" y="43918"/>
                      <a:pt x="82159" y="42277"/>
                    </a:cubicBezTo>
                    <a:cubicBezTo>
                      <a:pt x="81854" y="40773"/>
                      <a:pt x="81767" y="39118"/>
                      <a:pt x="80776" y="37947"/>
                    </a:cubicBezTo>
                    <a:cubicBezTo>
                      <a:pt x="79227" y="38020"/>
                      <a:pt x="77350" y="37975"/>
                      <a:pt x="75971" y="38686"/>
                    </a:cubicBezTo>
                    <a:cubicBezTo>
                      <a:pt x="75699" y="37108"/>
                      <a:pt x="75398" y="35461"/>
                      <a:pt x="74423" y="34192"/>
                    </a:cubicBezTo>
                    <a:cubicBezTo>
                      <a:pt x="73732" y="33291"/>
                      <a:pt x="72587" y="32657"/>
                      <a:pt x="71488" y="32657"/>
                    </a:cubicBezTo>
                    <a:cubicBezTo>
                      <a:pt x="71039" y="32657"/>
                      <a:pt x="70597" y="32763"/>
                      <a:pt x="70198" y="32999"/>
                    </a:cubicBezTo>
                    <a:cubicBezTo>
                      <a:pt x="68851" y="33794"/>
                      <a:pt x="68559" y="35642"/>
                      <a:pt x="68807" y="37187"/>
                    </a:cubicBezTo>
                    <a:cubicBezTo>
                      <a:pt x="69057" y="38731"/>
                      <a:pt x="69698" y="40227"/>
                      <a:pt x="69655" y="41791"/>
                    </a:cubicBezTo>
                    <a:cubicBezTo>
                      <a:pt x="69615" y="43336"/>
                      <a:pt x="68552" y="45042"/>
                      <a:pt x="67017" y="45042"/>
                    </a:cubicBezTo>
                    <a:cubicBezTo>
                      <a:pt x="66998" y="45042"/>
                      <a:pt x="66979" y="45041"/>
                      <a:pt x="66960" y="45041"/>
                    </a:cubicBezTo>
                    <a:cubicBezTo>
                      <a:pt x="66146" y="45019"/>
                      <a:pt x="65416" y="44522"/>
                      <a:pt x="64843" y="43941"/>
                    </a:cubicBezTo>
                    <a:cubicBezTo>
                      <a:pt x="64022" y="43112"/>
                      <a:pt x="63372" y="42052"/>
                      <a:pt x="62317" y="41553"/>
                    </a:cubicBezTo>
                    <a:cubicBezTo>
                      <a:pt x="61507" y="41171"/>
                      <a:pt x="60577" y="41179"/>
                      <a:pt x="59704" y="40982"/>
                    </a:cubicBezTo>
                    <a:cubicBezTo>
                      <a:pt x="56728" y="40316"/>
                      <a:pt x="54688" y="36902"/>
                      <a:pt x="55510" y="33965"/>
                    </a:cubicBezTo>
                    <a:cubicBezTo>
                      <a:pt x="56182" y="31564"/>
                      <a:pt x="58657" y="29882"/>
                      <a:pt x="61117" y="29882"/>
                    </a:cubicBezTo>
                    <a:cubicBezTo>
                      <a:pt x="61664" y="29882"/>
                      <a:pt x="62211" y="29966"/>
                      <a:pt x="62737" y="30143"/>
                    </a:cubicBezTo>
                    <a:cubicBezTo>
                      <a:pt x="66237" y="28861"/>
                      <a:pt x="67660" y="24447"/>
                      <a:pt x="66265" y="20991"/>
                    </a:cubicBezTo>
                    <a:cubicBezTo>
                      <a:pt x="64868" y="17535"/>
                      <a:pt x="61115" y="15389"/>
                      <a:pt x="57392" y="15226"/>
                    </a:cubicBezTo>
                    <a:cubicBezTo>
                      <a:pt x="56302" y="15179"/>
                      <a:pt x="55191" y="15275"/>
                      <a:pt x="54134" y="15007"/>
                    </a:cubicBezTo>
                    <a:cubicBezTo>
                      <a:pt x="51145" y="14251"/>
                      <a:pt x="49582" y="10965"/>
                      <a:pt x="46980" y="9310"/>
                    </a:cubicBezTo>
                    <a:cubicBezTo>
                      <a:pt x="46287" y="8869"/>
                      <a:pt x="45224" y="8778"/>
                      <a:pt x="44079" y="8778"/>
                    </a:cubicBezTo>
                    <a:cubicBezTo>
                      <a:pt x="43277" y="8778"/>
                      <a:pt x="42435" y="8823"/>
                      <a:pt x="41651" y="8823"/>
                    </a:cubicBezTo>
                    <a:cubicBezTo>
                      <a:pt x="40795" y="8823"/>
                      <a:pt x="40007" y="8769"/>
                      <a:pt x="39418" y="8547"/>
                    </a:cubicBezTo>
                    <a:cubicBezTo>
                      <a:pt x="38499" y="8200"/>
                      <a:pt x="37525" y="8023"/>
                      <a:pt x="36546" y="8023"/>
                    </a:cubicBezTo>
                    <a:cubicBezTo>
                      <a:pt x="36275" y="8023"/>
                      <a:pt x="36003" y="8037"/>
                      <a:pt x="35731" y="8064"/>
                    </a:cubicBezTo>
                    <a:cubicBezTo>
                      <a:pt x="34635" y="9104"/>
                      <a:pt x="32585" y="9398"/>
                      <a:pt x="31077" y="9499"/>
                    </a:cubicBezTo>
                    <a:cubicBezTo>
                      <a:pt x="29526" y="7990"/>
                      <a:pt x="27655" y="6585"/>
                      <a:pt x="25725" y="5605"/>
                    </a:cubicBezTo>
                    <a:cubicBezTo>
                      <a:pt x="24435" y="4951"/>
                      <a:pt x="22930" y="4260"/>
                      <a:pt x="22532" y="2870"/>
                    </a:cubicBezTo>
                    <a:cubicBezTo>
                      <a:pt x="22012" y="1053"/>
                      <a:pt x="19376" y="125"/>
                      <a:pt x="17200" y="125"/>
                    </a:cubicBezTo>
                    <a:cubicBezTo>
                      <a:pt x="16716" y="125"/>
                      <a:pt x="16254" y="171"/>
                      <a:pt x="15844" y="263"/>
                    </a:cubicBezTo>
                    <a:cubicBezTo>
                      <a:pt x="15181" y="84"/>
                      <a:pt x="14496" y="0"/>
                      <a:pt x="138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5"/>
              <p:cNvSpPr/>
              <p:nvPr/>
            </p:nvSpPr>
            <p:spPr>
              <a:xfrm>
                <a:off x="2370225" y="830650"/>
                <a:ext cx="1016975" cy="1158500"/>
              </a:xfrm>
              <a:custGeom>
                <a:avLst/>
                <a:gdLst/>
                <a:ahLst/>
                <a:cxnLst/>
                <a:rect l="l" t="t" r="r" b="b"/>
                <a:pathLst>
                  <a:path w="40679" h="46340" extrusionOk="0">
                    <a:moveTo>
                      <a:pt x="15780" y="0"/>
                    </a:moveTo>
                    <a:cubicBezTo>
                      <a:pt x="14989" y="0"/>
                      <a:pt x="14213" y="109"/>
                      <a:pt x="13470" y="421"/>
                    </a:cubicBezTo>
                    <a:cubicBezTo>
                      <a:pt x="9879" y="1928"/>
                      <a:pt x="10933" y="5468"/>
                      <a:pt x="8580" y="7572"/>
                    </a:cubicBezTo>
                    <a:cubicBezTo>
                      <a:pt x="6546" y="9390"/>
                      <a:pt x="2788" y="7963"/>
                      <a:pt x="1150" y="10460"/>
                    </a:cubicBezTo>
                    <a:cubicBezTo>
                      <a:pt x="0" y="12215"/>
                      <a:pt x="1289" y="14606"/>
                      <a:pt x="2962" y="15871"/>
                    </a:cubicBezTo>
                    <a:cubicBezTo>
                      <a:pt x="4636" y="17135"/>
                      <a:pt x="6731" y="17894"/>
                      <a:pt x="8056" y="19522"/>
                    </a:cubicBezTo>
                    <a:cubicBezTo>
                      <a:pt x="10183" y="22136"/>
                      <a:pt x="9577" y="26004"/>
                      <a:pt x="8413" y="29169"/>
                    </a:cubicBezTo>
                    <a:cubicBezTo>
                      <a:pt x="7247" y="32332"/>
                      <a:pt x="5603" y="35532"/>
                      <a:pt x="6005" y="38881"/>
                    </a:cubicBezTo>
                    <a:cubicBezTo>
                      <a:pt x="6193" y="40459"/>
                      <a:pt x="6837" y="41956"/>
                      <a:pt x="7675" y="43307"/>
                    </a:cubicBezTo>
                    <a:cubicBezTo>
                      <a:pt x="8488" y="44615"/>
                      <a:pt x="9597" y="45873"/>
                      <a:pt x="11095" y="46235"/>
                    </a:cubicBezTo>
                    <a:cubicBezTo>
                      <a:pt x="11391" y="46306"/>
                      <a:pt x="11688" y="46339"/>
                      <a:pt x="11983" y="46339"/>
                    </a:cubicBezTo>
                    <a:cubicBezTo>
                      <a:pt x="13586" y="46339"/>
                      <a:pt x="15150" y="45367"/>
                      <a:pt x="16368" y="44250"/>
                    </a:cubicBezTo>
                    <a:cubicBezTo>
                      <a:pt x="17812" y="42927"/>
                      <a:pt x="19065" y="41325"/>
                      <a:pt x="20822" y="40465"/>
                    </a:cubicBezTo>
                    <a:cubicBezTo>
                      <a:pt x="23353" y="39224"/>
                      <a:pt x="26610" y="39686"/>
                      <a:pt x="28815" y="37929"/>
                    </a:cubicBezTo>
                    <a:cubicBezTo>
                      <a:pt x="31544" y="35754"/>
                      <a:pt x="31140" y="31606"/>
                      <a:pt x="31890" y="28199"/>
                    </a:cubicBezTo>
                    <a:cubicBezTo>
                      <a:pt x="33150" y="22476"/>
                      <a:pt x="38102" y="18249"/>
                      <a:pt x="40038" y="12718"/>
                    </a:cubicBezTo>
                    <a:cubicBezTo>
                      <a:pt x="40418" y="11636"/>
                      <a:pt x="40679" y="10499"/>
                      <a:pt x="40652" y="9352"/>
                    </a:cubicBezTo>
                    <a:cubicBezTo>
                      <a:pt x="40569" y="5649"/>
                      <a:pt x="37449" y="2571"/>
                      <a:pt x="33956" y="1339"/>
                    </a:cubicBezTo>
                    <a:cubicBezTo>
                      <a:pt x="31938" y="627"/>
                      <a:pt x="29911" y="457"/>
                      <a:pt x="27871" y="457"/>
                    </a:cubicBezTo>
                    <a:cubicBezTo>
                      <a:pt x="26007" y="457"/>
                      <a:pt x="24132" y="599"/>
                      <a:pt x="22245" y="599"/>
                    </a:cubicBezTo>
                    <a:cubicBezTo>
                      <a:pt x="21785" y="599"/>
                      <a:pt x="21325" y="591"/>
                      <a:pt x="20863" y="570"/>
                    </a:cubicBezTo>
                    <a:cubicBezTo>
                      <a:pt x="19225" y="496"/>
                      <a:pt x="17470" y="0"/>
                      <a:pt x="157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5"/>
              <p:cNvSpPr/>
              <p:nvPr/>
            </p:nvSpPr>
            <p:spPr>
              <a:xfrm>
                <a:off x="3143325" y="1089650"/>
                <a:ext cx="4064350" cy="3503975"/>
              </a:xfrm>
              <a:custGeom>
                <a:avLst/>
                <a:gdLst/>
                <a:ahLst/>
                <a:cxnLst/>
                <a:rect l="l" t="t" r="r" b="b"/>
                <a:pathLst>
                  <a:path w="162574" h="140159" extrusionOk="0">
                    <a:moveTo>
                      <a:pt x="149391" y="0"/>
                    </a:moveTo>
                    <a:cubicBezTo>
                      <a:pt x="148360" y="0"/>
                      <a:pt x="147330" y="156"/>
                      <a:pt x="146349" y="477"/>
                    </a:cubicBezTo>
                    <a:cubicBezTo>
                      <a:pt x="145329" y="812"/>
                      <a:pt x="144363" y="1309"/>
                      <a:pt x="143326" y="1583"/>
                    </a:cubicBezTo>
                    <a:cubicBezTo>
                      <a:pt x="142494" y="1801"/>
                      <a:pt x="141638" y="1870"/>
                      <a:pt x="140776" y="1870"/>
                    </a:cubicBezTo>
                    <a:cubicBezTo>
                      <a:pt x="140050" y="1870"/>
                      <a:pt x="139319" y="1821"/>
                      <a:pt x="138596" y="1772"/>
                    </a:cubicBezTo>
                    <a:lnTo>
                      <a:pt x="130106" y="1191"/>
                    </a:lnTo>
                    <a:cubicBezTo>
                      <a:pt x="129237" y="1132"/>
                      <a:pt x="128350" y="1076"/>
                      <a:pt x="127469" y="1076"/>
                    </a:cubicBezTo>
                    <a:cubicBezTo>
                      <a:pt x="125783" y="1076"/>
                      <a:pt x="124119" y="1281"/>
                      <a:pt x="122644" y="2056"/>
                    </a:cubicBezTo>
                    <a:cubicBezTo>
                      <a:pt x="119360" y="3782"/>
                      <a:pt x="117499" y="8084"/>
                      <a:pt x="113816" y="8529"/>
                    </a:cubicBezTo>
                    <a:cubicBezTo>
                      <a:pt x="113611" y="8554"/>
                      <a:pt x="113408" y="8566"/>
                      <a:pt x="113207" y="8566"/>
                    </a:cubicBezTo>
                    <a:cubicBezTo>
                      <a:pt x="110853" y="8566"/>
                      <a:pt x="108715" y="6973"/>
                      <a:pt x="106473" y="6087"/>
                    </a:cubicBezTo>
                    <a:cubicBezTo>
                      <a:pt x="105100" y="5543"/>
                      <a:pt x="103627" y="5279"/>
                      <a:pt x="102152" y="5279"/>
                    </a:cubicBezTo>
                    <a:cubicBezTo>
                      <a:pt x="99404" y="5279"/>
                      <a:pt x="96647" y="6196"/>
                      <a:pt x="94512" y="7933"/>
                    </a:cubicBezTo>
                    <a:cubicBezTo>
                      <a:pt x="93279" y="7304"/>
                      <a:pt x="93660" y="5468"/>
                      <a:pt x="93225" y="4153"/>
                    </a:cubicBezTo>
                    <a:cubicBezTo>
                      <a:pt x="92771" y="2782"/>
                      <a:pt x="91297" y="1954"/>
                      <a:pt x="89858" y="1828"/>
                    </a:cubicBezTo>
                    <a:cubicBezTo>
                      <a:pt x="89687" y="1813"/>
                      <a:pt x="89517" y="1806"/>
                      <a:pt x="89348" y="1806"/>
                    </a:cubicBezTo>
                    <a:cubicBezTo>
                      <a:pt x="88082" y="1806"/>
                      <a:pt x="86834" y="2194"/>
                      <a:pt x="85623" y="2590"/>
                    </a:cubicBezTo>
                    <a:cubicBezTo>
                      <a:pt x="82664" y="3556"/>
                      <a:pt x="79224" y="5204"/>
                      <a:pt x="78950" y="8303"/>
                    </a:cubicBezTo>
                    <a:cubicBezTo>
                      <a:pt x="78873" y="9176"/>
                      <a:pt x="79068" y="10104"/>
                      <a:pt x="78702" y="10900"/>
                    </a:cubicBezTo>
                    <a:cubicBezTo>
                      <a:pt x="78178" y="12033"/>
                      <a:pt x="76762" y="12408"/>
                      <a:pt x="75881" y="13291"/>
                    </a:cubicBezTo>
                    <a:cubicBezTo>
                      <a:pt x="74831" y="14345"/>
                      <a:pt x="74664" y="15971"/>
                      <a:pt x="74621" y="17458"/>
                    </a:cubicBezTo>
                    <a:cubicBezTo>
                      <a:pt x="74577" y="18944"/>
                      <a:pt x="74563" y="20541"/>
                      <a:pt x="73703" y="21754"/>
                    </a:cubicBezTo>
                    <a:cubicBezTo>
                      <a:pt x="73148" y="22537"/>
                      <a:pt x="71069" y="23068"/>
                      <a:pt x="69376" y="23068"/>
                    </a:cubicBezTo>
                    <a:cubicBezTo>
                      <a:pt x="68445" y="23068"/>
                      <a:pt x="67630" y="22907"/>
                      <a:pt x="67252" y="22539"/>
                    </a:cubicBezTo>
                    <a:cubicBezTo>
                      <a:pt x="66636" y="21940"/>
                      <a:pt x="65905" y="21693"/>
                      <a:pt x="65124" y="21693"/>
                    </a:cubicBezTo>
                    <a:cubicBezTo>
                      <a:pt x="63293" y="21693"/>
                      <a:pt x="61194" y="23048"/>
                      <a:pt x="59696" y="24392"/>
                    </a:cubicBezTo>
                    <a:lnTo>
                      <a:pt x="53326" y="30110"/>
                    </a:lnTo>
                    <a:cubicBezTo>
                      <a:pt x="51731" y="31541"/>
                      <a:pt x="50013" y="33034"/>
                      <a:pt x="47899" y="33389"/>
                    </a:cubicBezTo>
                    <a:cubicBezTo>
                      <a:pt x="47672" y="33427"/>
                      <a:pt x="47440" y="33446"/>
                      <a:pt x="47206" y="33446"/>
                    </a:cubicBezTo>
                    <a:cubicBezTo>
                      <a:pt x="45267" y="33446"/>
                      <a:pt x="43232" y="32171"/>
                      <a:pt x="43155" y="30259"/>
                    </a:cubicBezTo>
                    <a:cubicBezTo>
                      <a:pt x="43563" y="29875"/>
                      <a:pt x="44085" y="29761"/>
                      <a:pt x="44655" y="29761"/>
                    </a:cubicBezTo>
                    <a:cubicBezTo>
                      <a:pt x="45498" y="29761"/>
                      <a:pt x="46445" y="30012"/>
                      <a:pt x="47276" y="30012"/>
                    </a:cubicBezTo>
                    <a:cubicBezTo>
                      <a:pt x="47872" y="30012"/>
                      <a:pt x="48409" y="29883"/>
                      <a:pt x="48805" y="29438"/>
                    </a:cubicBezTo>
                    <a:cubicBezTo>
                      <a:pt x="49977" y="28121"/>
                      <a:pt x="48243" y="26238"/>
                      <a:pt x="46718" y="25356"/>
                    </a:cubicBezTo>
                    <a:cubicBezTo>
                      <a:pt x="43929" y="23744"/>
                      <a:pt x="41047" y="22101"/>
                      <a:pt x="37854" y="21667"/>
                    </a:cubicBezTo>
                    <a:cubicBezTo>
                      <a:pt x="37395" y="21605"/>
                      <a:pt x="36928" y="21573"/>
                      <a:pt x="36459" y="21573"/>
                    </a:cubicBezTo>
                    <a:cubicBezTo>
                      <a:pt x="33662" y="21573"/>
                      <a:pt x="30804" y="22696"/>
                      <a:pt x="29384" y="25062"/>
                    </a:cubicBezTo>
                    <a:cubicBezTo>
                      <a:pt x="27966" y="27426"/>
                      <a:pt x="28225" y="30512"/>
                      <a:pt x="26820" y="32884"/>
                    </a:cubicBezTo>
                    <a:cubicBezTo>
                      <a:pt x="25941" y="34369"/>
                      <a:pt x="24491" y="35431"/>
                      <a:pt x="23493" y="36839"/>
                    </a:cubicBezTo>
                    <a:cubicBezTo>
                      <a:pt x="22495" y="38247"/>
                      <a:pt x="22067" y="40372"/>
                      <a:pt x="23291" y="41591"/>
                    </a:cubicBezTo>
                    <a:cubicBezTo>
                      <a:pt x="24277" y="42574"/>
                      <a:pt x="25957" y="42576"/>
                      <a:pt x="26934" y="43568"/>
                    </a:cubicBezTo>
                    <a:cubicBezTo>
                      <a:pt x="27686" y="44334"/>
                      <a:pt x="27942" y="45612"/>
                      <a:pt x="28928" y="46032"/>
                    </a:cubicBezTo>
                    <a:cubicBezTo>
                      <a:pt x="29116" y="46112"/>
                      <a:pt x="29308" y="46149"/>
                      <a:pt x="29499" y="46149"/>
                    </a:cubicBezTo>
                    <a:cubicBezTo>
                      <a:pt x="30453" y="46149"/>
                      <a:pt x="31375" y="45228"/>
                      <a:pt x="31599" y="44232"/>
                    </a:cubicBezTo>
                    <a:cubicBezTo>
                      <a:pt x="31870" y="43035"/>
                      <a:pt x="31491" y="41803"/>
                      <a:pt x="31294" y="40594"/>
                    </a:cubicBezTo>
                    <a:cubicBezTo>
                      <a:pt x="30707" y="36976"/>
                      <a:pt x="32524" y="32527"/>
                      <a:pt x="36153" y="32010"/>
                    </a:cubicBezTo>
                    <a:cubicBezTo>
                      <a:pt x="36979" y="32041"/>
                      <a:pt x="37253" y="33221"/>
                      <a:pt x="36881" y="33960"/>
                    </a:cubicBezTo>
                    <a:cubicBezTo>
                      <a:pt x="36512" y="34700"/>
                      <a:pt x="35790" y="35213"/>
                      <a:pt x="35400" y="35941"/>
                    </a:cubicBezTo>
                    <a:cubicBezTo>
                      <a:pt x="34663" y="37314"/>
                      <a:pt x="35518" y="39272"/>
                      <a:pt x="37026" y="39667"/>
                    </a:cubicBezTo>
                    <a:cubicBezTo>
                      <a:pt x="38598" y="40078"/>
                      <a:pt x="41223" y="39748"/>
                      <a:pt x="41017" y="41358"/>
                    </a:cubicBezTo>
                    <a:cubicBezTo>
                      <a:pt x="40797" y="43068"/>
                      <a:pt x="37630" y="41948"/>
                      <a:pt x="36606" y="43336"/>
                    </a:cubicBezTo>
                    <a:cubicBezTo>
                      <a:pt x="36002" y="44155"/>
                      <a:pt x="36537" y="45296"/>
                      <a:pt x="36521" y="46313"/>
                    </a:cubicBezTo>
                    <a:cubicBezTo>
                      <a:pt x="36494" y="48303"/>
                      <a:pt x="34299" y="49599"/>
                      <a:pt x="32313" y="49739"/>
                    </a:cubicBezTo>
                    <a:cubicBezTo>
                      <a:pt x="32097" y="49755"/>
                      <a:pt x="31880" y="49762"/>
                      <a:pt x="31663" y="49762"/>
                    </a:cubicBezTo>
                    <a:cubicBezTo>
                      <a:pt x="30164" y="49762"/>
                      <a:pt x="28664" y="49439"/>
                      <a:pt x="27166" y="49439"/>
                    </a:cubicBezTo>
                    <a:cubicBezTo>
                      <a:pt x="26898" y="49439"/>
                      <a:pt x="26629" y="49449"/>
                      <a:pt x="26361" y="49474"/>
                    </a:cubicBezTo>
                    <a:cubicBezTo>
                      <a:pt x="24379" y="49654"/>
                      <a:pt x="22222" y="51058"/>
                      <a:pt x="22312" y="53044"/>
                    </a:cubicBezTo>
                    <a:cubicBezTo>
                      <a:pt x="19567" y="54331"/>
                      <a:pt x="16715" y="55374"/>
                      <a:pt x="13788" y="56164"/>
                    </a:cubicBezTo>
                    <a:cubicBezTo>
                      <a:pt x="13912" y="58317"/>
                      <a:pt x="17975" y="58517"/>
                      <a:pt x="17960" y="60675"/>
                    </a:cubicBezTo>
                    <a:cubicBezTo>
                      <a:pt x="17949" y="61887"/>
                      <a:pt x="16542" y="62556"/>
                      <a:pt x="15302" y="62556"/>
                    </a:cubicBezTo>
                    <a:cubicBezTo>
                      <a:pt x="15219" y="62556"/>
                      <a:pt x="15137" y="62553"/>
                      <a:pt x="15056" y="62547"/>
                    </a:cubicBezTo>
                    <a:cubicBezTo>
                      <a:pt x="14072" y="62475"/>
                      <a:pt x="13082" y="62160"/>
                      <a:pt x="12113" y="62160"/>
                    </a:cubicBezTo>
                    <a:cubicBezTo>
                      <a:pt x="11810" y="62160"/>
                      <a:pt x="11508" y="62191"/>
                      <a:pt x="11210" y="62270"/>
                    </a:cubicBezTo>
                    <a:cubicBezTo>
                      <a:pt x="9047" y="62839"/>
                      <a:pt x="8290" y="65880"/>
                      <a:pt x="9487" y="67769"/>
                    </a:cubicBezTo>
                    <a:cubicBezTo>
                      <a:pt x="10572" y="69481"/>
                      <a:pt x="12694" y="70258"/>
                      <a:pt x="14741" y="70258"/>
                    </a:cubicBezTo>
                    <a:cubicBezTo>
                      <a:pt x="14954" y="70258"/>
                      <a:pt x="15165" y="70249"/>
                      <a:pt x="15375" y="70233"/>
                    </a:cubicBezTo>
                    <a:cubicBezTo>
                      <a:pt x="16269" y="70162"/>
                      <a:pt x="17225" y="69924"/>
                      <a:pt x="17785" y="69223"/>
                    </a:cubicBezTo>
                    <a:cubicBezTo>
                      <a:pt x="18318" y="68554"/>
                      <a:pt x="18362" y="67634"/>
                      <a:pt x="18586" y="66808"/>
                    </a:cubicBezTo>
                    <a:cubicBezTo>
                      <a:pt x="19089" y="64960"/>
                      <a:pt x="20667" y="63445"/>
                      <a:pt x="22534" y="63019"/>
                    </a:cubicBezTo>
                    <a:cubicBezTo>
                      <a:pt x="23588" y="62778"/>
                      <a:pt x="24878" y="62758"/>
                      <a:pt x="25444" y="61839"/>
                    </a:cubicBezTo>
                    <a:cubicBezTo>
                      <a:pt x="27854" y="63143"/>
                      <a:pt x="29550" y="65685"/>
                      <a:pt x="29826" y="68413"/>
                    </a:cubicBezTo>
                    <a:cubicBezTo>
                      <a:pt x="30020" y="68663"/>
                      <a:pt x="30274" y="68770"/>
                      <a:pt x="30543" y="68770"/>
                    </a:cubicBezTo>
                    <a:cubicBezTo>
                      <a:pt x="31347" y="68770"/>
                      <a:pt x="32287" y="67809"/>
                      <a:pt x="32159" y="66868"/>
                    </a:cubicBezTo>
                    <a:cubicBezTo>
                      <a:pt x="31991" y="65614"/>
                      <a:pt x="30882" y="64743"/>
                      <a:pt x="30003" y="63834"/>
                    </a:cubicBezTo>
                    <a:cubicBezTo>
                      <a:pt x="29122" y="62923"/>
                      <a:pt x="28387" y="61510"/>
                      <a:pt x="29078" y="60448"/>
                    </a:cubicBezTo>
                    <a:lnTo>
                      <a:pt x="29078" y="60448"/>
                    </a:lnTo>
                    <a:cubicBezTo>
                      <a:pt x="33197" y="61658"/>
                      <a:pt x="36527" y="65238"/>
                      <a:pt x="37435" y="69435"/>
                    </a:cubicBezTo>
                    <a:cubicBezTo>
                      <a:pt x="38871" y="69149"/>
                      <a:pt x="39664" y="67205"/>
                      <a:pt x="38838" y="65997"/>
                    </a:cubicBezTo>
                    <a:cubicBezTo>
                      <a:pt x="39003" y="65628"/>
                      <a:pt x="39328" y="65472"/>
                      <a:pt x="39697" y="65472"/>
                    </a:cubicBezTo>
                    <a:cubicBezTo>
                      <a:pt x="40331" y="65472"/>
                      <a:pt x="41094" y="65932"/>
                      <a:pt x="41391" y="66558"/>
                    </a:cubicBezTo>
                    <a:cubicBezTo>
                      <a:pt x="41862" y="67549"/>
                      <a:pt x="41819" y="68770"/>
                      <a:pt x="42492" y="69636"/>
                    </a:cubicBezTo>
                    <a:cubicBezTo>
                      <a:pt x="43175" y="70517"/>
                      <a:pt x="44261" y="70711"/>
                      <a:pt x="45451" y="70711"/>
                    </a:cubicBezTo>
                    <a:cubicBezTo>
                      <a:pt x="46388" y="70711"/>
                      <a:pt x="47390" y="70590"/>
                      <a:pt x="48312" y="70590"/>
                    </a:cubicBezTo>
                    <a:cubicBezTo>
                      <a:pt x="49551" y="70590"/>
                      <a:pt x="50643" y="70808"/>
                      <a:pt x="51235" y="71828"/>
                    </a:cubicBezTo>
                    <a:cubicBezTo>
                      <a:pt x="52336" y="73723"/>
                      <a:pt x="49909" y="75927"/>
                      <a:pt x="47711" y="75927"/>
                    </a:cubicBezTo>
                    <a:cubicBezTo>
                      <a:pt x="47678" y="75927"/>
                      <a:pt x="47645" y="75926"/>
                      <a:pt x="47613" y="75925"/>
                    </a:cubicBezTo>
                    <a:cubicBezTo>
                      <a:pt x="45391" y="75856"/>
                      <a:pt x="43361" y="74585"/>
                      <a:pt x="41147" y="74365"/>
                    </a:cubicBezTo>
                    <a:cubicBezTo>
                      <a:pt x="40897" y="74340"/>
                      <a:pt x="40647" y="74329"/>
                      <a:pt x="40397" y="74329"/>
                    </a:cubicBezTo>
                    <a:cubicBezTo>
                      <a:pt x="38218" y="74329"/>
                      <a:pt x="36082" y="75200"/>
                      <a:pt x="33896" y="75455"/>
                    </a:cubicBezTo>
                    <a:cubicBezTo>
                      <a:pt x="33619" y="75487"/>
                      <a:pt x="33335" y="75503"/>
                      <a:pt x="33048" y="75503"/>
                    </a:cubicBezTo>
                    <a:cubicBezTo>
                      <a:pt x="30807" y="75503"/>
                      <a:pt x="28395" y="74514"/>
                      <a:pt x="27939" y="72388"/>
                    </a:cubicBezTo>
                    <a:cubicBezTo>
                      <a:pt x="27802" y="71741"/>
                      <a:pt x="27855" y="71030"/>
                      <a:pt x="27514" y="70464"/>
                    </a:cubicBezTo>
                    <a:cubicBezTo>
                      <a:pt x="27109" y="69793"/>
                      <a:pt x="26279" y="69553"/>
                      <a:pt x="25473" y="69553"/>
                    </a:cubicBezTo>
                    <a:cubicBezTo>
                      <a:pt x="25313" y="69553"/>
                      <a:pt x="25154" y="69562"/>
                      <a:pt x="24999" y="69580"/>
                    </a:cubicBezTo>
                    <a:cubicBezTo>
                      <a:pt x="21817" y="69942"/>
                      <a:pt x="18598" y="72595"/>
                      <a:pt x="15740" y="72595"/>
                    </a:cubicBezTo>
                    <a:cubicBezTo>
                      <a:pt x="14956" y="72595"/>
                      <a:pt x="14199" y="72395"/>
                      <a:pt x="13478" y="71894"/>
                    </a:cubicBezTo>
                    <a:cubicBezTo>
                      <a:pt x="11337" y="76062"/>
                      <a:pt x="6101" y="77629"/>
                      <a:pt x="3179" y="81294"/>
                    </a:cubicBezTo>
                    <a:cubicBezTo>
                      <a:pt x="0" y="85282"/>
                      <a:pt x="268" y="91440"/>
                      <a:pt x="3354" y="95500"/>
                    </a:cubicBezTo>
                    <a:cubicBezTo>
                      <a:pt x="6050" y="99045"/>
                      <a:pt x="10552" y="100957"/>
                      <a:pt x="15019" y="100957"/>
                    </a:cubicBezTo>
                    <a:cubicBezTo>
                      <a:pt x="15667" y="100957"/>
                      <a:pt x="16314" y="100917"/>
                      <a:pt x="16954" y="100836"/>
                    </a:cubicBezTo>
                    <a:cubicBezTo>
                      <a:pt x="17630" y="100750"/>
                      <a:pt x="18327" y="100626"/>
                      <a:pt x="19005" y="100626"/>
                    </a:cubicBezTo>
                    <a:cubicBezTo>
                      <a:pt x="19489" y="100626"/>
                      <a:pt x="19963" y="100690"/>
                      <a:pt x="20413" y="100875"/>
                    </a:cubicBezTo>
                    <a:cubicBezTo>
                      <a:pt x="21482" y="101317"/>
                      <a:pt x="22166" y="102352"/>
                      <a:pt x="23058" y="103088"/>
                    </a:cubicBezTo>
                    <a:cubicBezTo>
                      <a:pt x="23580" y="103519"/>
                      <a:pt x="24303" y="103823"/>
                      <a:pt x="24961" y="103823"/>
                    </a:cubicBezTo>
                    <a:cubicBezTo>
                      <a:pt x="25427" y="103823"/>
                      <a:pt x="25861" y="103670"/>
                      <a:pt x="26168" y="103301"/>
                    </a:cubicBezTo>
                    <a:lnTo>
                      <a:pt x="26168" y="103301"/>
                    </a:lnTo>
                    <a:cubicBezTo>
                      <a:pt x="25321" y="105399"/>
                      <a:pt x="25557" y="107902"/>
                      <a:pt x="26779" y="109805"/>
                    </a:cubicBezTo>
                    <a:cubicBezTo>
                      <a:pt x="28099" y="111859"/>
                      <a:pt x="30559" y="113484"/>
                      <a:pt x="30509" y="115926"/>
                    </a:cubicBezTo>
                    <a:cubicBezTo>
                      <a:pt x="30482" y="117190"/>
                      <a:pt x="29748" y="118318"/>
                      <a:pt x="29403" y="119536"/>
                    </a:cubicBezTo>
                    <a:cubicBezTo>
                      <a:pt x="27829" y="125109"/>
                      <a:pt x="34415" y="129657"/>
                      <a:pt x="35455" y="135354"/>
                    </a:cubicBezTo>
                    <a:cubicBezTo>
                      <a:pt x="35736" y="136888"/>
                      <a:pt x="35735" y="138735"/>
                      <a:pt x="37029" y="139601"/>
                    </a:cubicBezTo>
                    <a:cubicBezTo>
                      <a:pt x="37625" y="139999"/>
                      <a:pt x="38374" y="140081"/>
                      <a:pt x="39090" y="140127"/>
                    </a:cubicBezTo>
                    <a:cubicBezTo>
                      <a:pt x="39409" y="140148"/>
                      <a:pt x="39736" y="140158"/>
                      <a:pt x="40067" y="140158"/>
                    </a:cubicBezTo>
                    <a:cubicBezTo>
                      <a:pt x="43538" y="140158"/>
                      <a:pt x="47454" y="138962"/>
                      <a:pt x="48151" y="135675"/>
                    </a:cubicBezTo>
                    <a:cubicBezTo>
                      <a:pt x="48366" y="134657"/>
                      <a:pt x="48212" y="133602"/>
                      <a:pt x="48243" y="132560"/>
                    </a:cubicBezTo>
                    <a:cubicBezTo>
                      <a:pt x="48336" y="129451"/>
                      <a:pt x="50239" y="126459"/>
                      <a:pt x="53017" y="125056"/>
                    </a:cubicBezTo>
                    <a:cubicBezTo>
                      <a:pt x="53771" y="124675"/>
                      <a:pt x="54600" y="124390"/>
                      <a:pt x="55202" y="123799"/>
                    </a:cubicBezTo>
                    <a:cubicBezTo>
                      <a:pt x="56528" y="122495"/>
                      <a:pt x="56234" y="120283"/>
                      <a:pt x="55553" y="118553"/>
                    </a:cubicBezTo>
                    <a:cubicBezTo>
                      <a:pt x="54872" y="116821"/>
                      <a:pt x="53881" y="115076"/>
                      <a:pt x="54120" y="113231"/>
                    </a:cubicBezTo>
                    <a:cubicBezTo>
                      <a:pt x="54502" y="110269"/>
                      <a:pt x="57681" y="108706"/>
                      <a:pt x="60090" y="106941"/>
                    </a:cubicBezTo>
                    <a:cubicBezTo>
                      <a:pt x="63716" y="104284"/>
                      <a:pt x="66206" y="100125"/>
                      <a:pt x="66835" y="95675"/>
                    </a:cubicBezTo>
                    <a:lnTo>
                      <a:pt x="66835" y="95675"/>
                    </a:lnTo>
                    <a:cubicBezTo>
                      <a:pt x="65061" y="96232"/>
                      <a:pt x="63075" y="96745"/>
                      <a:pt x="61220" y="96745"/>
                    </a:cubicBezTo>
                    <a:cubicBezTo>
                      <a:pt x="59581" y="96745"/>
                      <a:pt x="58045" y="96344"/>
                      <a:pt x="56849" y="95215"/>
                    </a:cubicBezTo>
                    <a:cubicBezTo>
                      <a:pt x="55965" y="94380"/>
                      <a:pt x="55421" y="93259"/>
                      <a:pt x="54897" y="92162"/>
                    </a:cubicBezTo>
                    <a:lnTo>
                      <a:pt x="50173" y="82291"/>
                    </a:lnTo>
                    <a:cubicBezTo>
                      <a:pt x="49966" y="81857"/>
                      <a:pt x="49755" y="81362"/>
                      <a:pt x="49925" y="80912"/>
                    </a:cubicBezTo>
                    <a:cubicBezTo>
                      <a:pt x="50074" y="80517"/>
                      <a:pt x="50366" y="80356"/>
                      <a:pt x="50717" y="80356"/>
                    </a:cubicBezTo>
                    <a:cubicBezTo>
                      <a:pt x="51453" y="80356"/>
                      <a:pt x="52449" y="81064"/>
                      <a:pt x="52928" y="81807"/>
                    </a:cubicBezTo>
                    <a:cubicBezTo>
                      <a:pt x="55452" y="85724"/>
                      <a:pt x="57718" y="89804"/>
                      <a:pt x="59707" y="94020"/>
                    </a:cubicBezTo>
                    <a:cubicBezTo>
                      <a:pt x="63791" y="93273"/>
                      <a:pt x="67648" y="91596"/>
                      <a:pt x="70980" y="89118"/>
                    </a:cubicBezTo>
                    <a:cubicBezTo>
                      <a:pt x="72037" y="88329"/>
                      <a:pt x="73088" y="87386"/>
                      <a:pt x="73445" y="86117"/>
                    </a:cubicBezTo>
                    <a:cubicBezTo>
                      <a:pt x="73802" y="84846"/>
                      <a:pt x="73146" y="83218"/>
                      <a:pt x="71846" y="82993"/>
                    </a:cubicBezTo>
                    <a:cubicBezTo>
                      <a:pt x="71723" y="82971"/>
                      <a:pt x="71600" y="82963"/>
                      <a:pt x="71476" y="82963"/>
                    </a:cubicBezTo>
                    <a:cubicBezTo>
                      <a:pt x="71093" y="82963"/>
                      <a:pt x="70708" y="83045"/>
                      <a:pt x="70324" y="83086"/>
                    </a:cubicBezTo>
                    <a:cubicBezTo>
                      <a:pt x="70133" y="83106"/>
                      <a:pt x="69943" y="83115"/>
                      <a:pt x="69755" y="83115"/>
                    </a:cubicBezTo>
                    <a:cubicBezTo>
                      <a:pt x="66927" y="83115"/>
                      <a:pt x="64468" y="80925"/>
                      <a:pt x="62588" y="78727"/>
                    </a:cubicBezTo>
                    <a:cubicBezTo>
                      <a:pt x="63132" y="78118"/>
                      <a:pt x="63852" y="77890"/>
                      <a:pt x="64640" y="77890"/>
                    </a:cubicBezTo>
                    <a:cubicBezTo>
                      <a:pt x="65842" y="77890"/>
                      <a:pt x="67201" y="78421"/>
                      <a:pt x="68334" y="78941"/>
                    </a:cubicBezTo>
                    <a:cubicBezTo>
                      <a:pt x="71699" y="80486"/>
                      <a:pt x="75249" y="81588"/>
                      <a:pt x="78895" y="82221"/>
                    </a:cubicBezTo>
                    <a:cubicBezTo>
                      <a:pt x="79803" y="82378"/>
                      <a:pt x="80736" y="82513"/>
                      <a:pt x="81554" y="82936"/>
                    </a:cubicBezTo>
                    <a:cubicBezTo>
                      <a:pt x="82126" y="83232"/>
                      <a:pt x="82622" y="83658"/>
                      <a:pt x="83095" y="84096"/>
                    </a:cubicBezTo>
                    <a:cubicBezTo>
                      <a:pt x="87298" y="87967"/>
                      <a:pt x="90407" y="93013"/>
                      <a:pt x="91975" y="98509"/>
                    </a:cubicBezTo>
                    <a:cubicBezTo>
                      <a:pt x="92104" y="98538"/>
                      <a:pt x="92231" y="98552"/>
                      <a:pt x="92354" y="98552"/>
                    </a:cubicBezTo>
                    <a:cubicBezTo>
                      <a:pt x="93754" y="98552"/>
                      <a:pt x="94717" y="96760"/>
                      <a:pt x="94833" y="95252"/>
                    </a:cubicBezTo>
                    <a:cubicBezTo>
                      <a:pt x="94960" y="93612"/>
                      <a:pt x="94769" y="91722"/>
                      <a:pt x="95948" y="90578"/>
                    </a:cubicBezTo>
                    <a:cubicBezTo>
                      <a:pt x="96875" y="89678"/>
                      <a:pt x="98399" y="89556"/>
                      <a:pt x="99214" y="88552"/>
                    </a:cubicBezTo>
                    <a:cubicBezTo>
                      <a:pt x="100238" y="87289"/>
                      <a:pt x="99703" y="85157"/>
                      <a:pt x="100900" y="84056"/>
                    </a:cubicBezTo>
                    <a:cubicBezTo>
                      <a:pt x="101284" y="83704"/>
                      <a:pt x="101728" y="83552"/>
                      <a:pt x="102190" y="83552"/>
                    </a:cubicBezTo>
                    <a:cubicBezTo>
                      <a:pt x="103537" y="83552"/>
                      <a:pt x="105034" y="84844"/>
                      <a:pt x="105630" y="86240"/>
                    </a:cubicBezTo>
                    <a:cubicBezTo>
                      <a:pt x="106431" y="88116"/>
                      <a:pt x="106723" y="90422"/>
                      <a:pt x="108410" y="91569"/>
                    </a:cubicBezTo>
                    <a:lnTo>
                      <a:pt x="111137" y="91176"/>
                    </a:lnTo>
                    <a:cubicBezTo>
                      <a:pt x="111152" y="95778"/>
                      <a:pt x="112750" y="100362"/>
                      <a:pt x="115602" y="103975"/>
                    </a:cubicBezTo>
                    <a:cubicBezTo>
                      <a:pt x="117157" y="103161"/>
                      <a:pt x="116453" y="100795"/>
                      <a:pt x="115480" y="99330"/>
                    </a:cubicBezTo>
                    <a:cubicBezTo>
                      <a:pt x="114508" y="97866"/>
                      <a:pt x="113554" y="95681"/>
                      <a:pt x="114936" y="94596"/>
                    </a:cubicBezTo>
                    <a:lnTo>
                      <a:pt x="114936" y="94596"/>
                    </a:lnTo>
                    <a:cubicBezTo>
                      <a:pt x="116854" y="94614"/>
                      <a:pt x="117747" y="97259"/>
                      <a:pt x="119611" y="97712"/>
                    </a:cubicBezTo>
                    <a:cubicBezTo>
                      <a:pt x="119777" y="97752"/>
                      <a:pt x="119940" y="97771"/>
                      <a:pt x="120101" y="97771"/>
                    </a:cubicBezTo>
                    <a:cubicBezTo>
                      <a:pt x="121744" y="97771"/>
                      <a:pt x="123089" y="95790"/>
                      <a:pt x="122784" y="94080"/>
                    </a:cubicBezTo>
                    <a:cubicBezTo>
                      <a:pt x="122451" y="92201"/>
                      <a:pt x="120835" y="90820"/>
                      <a:pt x="119169" y="89895"/>
                    </a:cubicBezTo>
                    <a:cubicBezTo>
                      <a:pt x="117675" y="88258"/>
                      <a:pt x="119833" y="85644"/>
                      <a:pt x="122018" y="85274"/>
                    </a:cubicBezTo>
                    <a:cubicBezTo>
                      <a:pt x="122730" y="85153"/>
                      <a:pt x="123464" y="85138"/>
                      <a:pt x="124199" y="85138"/>
                    </a:cubicBezTo>
                    <a:cubicBezTo>
                      <a:pt x="124443" y="85138"/>
                      <a:pt x="124686" y="85140"/>
                      <a:pt x="124930" y="85140"/>
                    </a:cubicBezTo>
                    <a:cubicBezTo>
                      <a:pt x="126201" y="85140"/>
                      <a:pt x="127452" y="85095"/>
                      <a:pt x="128573" y="84531"/>
                    </a:cubicBezTo>
                    <a:cubicBezTo>
                      <a:pt x="130946" y="83339"/>
                      <a:pt x="131739" y="80207"/>
                      <a:pt x="131200" y="77607"/>
                    </a:cubicBezTo>
                    <a:cubicBezTo>
                      <a:pt x="130659" y="75007"/>
                      <a:pt x="129117" y="72748"/>
                      <a:pt x="127857" y="70410"/>
                    </a:cubicBezTo>
                    <a:cubicBezTo>
                      <a:pt x="126781" y="68413"/>
                      <a:pt x="126249" y="65298"/>
                      <a:pt x="128341" y="64420"/>
                    </a:cubicBezTo>
                    <a:cubicBezTo>
                      <a:pt x="128900" y="64186"/>
                      <a:pt x="129528" y="64195"/>
                      <a:pt x="130135" y="64170"/>
                    </a:cubicBezTo>
                    <a:cubicBezTo>
                      <a:pt x="138047" y="63837"/>
                      <a:pt x="144592" y="55459"/>
                      <a:pt x="143005" y="47701"/>
                    </a:cubicBezTo>
                    <a:cubicBezTo>
                      <a:pt x="142706" y="46238"/>
                      <a:pt x="142140" y="44786"/>
                      <a:pt x="141097" y="43719"/>
                    </a:cubicBezTo>
                    <a:cubicBezTo>
                      <a:pt x="139216" y="41800"/>
                      <a:pt x="136024" y="41349"/>
                      <a:pt x="134619" y="39057"/>
                    </a:cubicBezTo>
                    <a:cubicBezTo>
                      <a:pt x="132900" y="36255"/>
                      <a:pt x="135025" y="32537"/>
                      <a:pt x="137778" y="30737"/>
                    </a:cubicBezTo>
                    <a:cubicBezTo>
                      <a:pt x="140529" y="28938"/>
                      <a:pt x="143891" y="28156"/>
                      <a:pt x="146461" y="26105"/>
                    </a:cubicBezTo>
                    <a:cubicBezTo>
                      <a:pt x="147145" y="26087"/>
                      <a:pt x="147512" y="25417"/>
                      <a:pt x="147638" y="24743"/>
                    </a:cubicBezTo>
                    <a:cubicBezTo>
                      <a:pt x="147716" y="24319"/>
                      <a:pt x="147611" y="23887"/>
                      <a:pt x="147608" y="23456"/>
                    </a:cubicBezTo>
                    <a:cubicBezTo>
                      <a:pt x="147598" y="22276"/>
                      <a:pt x="148442" y="21139"/>
                      <a:pt x="149574" y="20805"/>
                    </a:cubicBezTo>
                    <a:cubicBezTo>
                      <a:pt x="149811" y="20736"/>
                      <a:pt x="150056" y="20702"/>
                      <a:pt x="150302" y="20702"/>
                    </a:cubicBezTo>
                    <a:cubicBezTo>
                      <a:pt x="151231" y="20702"/>
                      <a:pt x="152165" y="21179"/>
                      <a:pt x="152664" y="21968"/>
                    </a:cubicBezTo>
                    <a:cubicBezTo>
                      <a:pt x="153442" y="23198"/>
                      <a:pt x="153129" y="24821"/>
                      <a:pt x="152563" y="26163"/>
                    </a:cubicBezTo>
                    <a:cubicBezTo>
                      <a:pt x="151998" y="27505"/>
                      <a:pt x="151199" y="28790"/>
                      <a:pt x="151051" y="30239"/>
                    </a:cubicBezTo>
                    <a:cubicBezTo>
                      <a:pt x="150905" y="31687"/>
                      <a:pt x="151726" y="33391"/>
                      <a:pt x="153173" y="33553"/>
                    </a:cubicBezTo>
                    <a:cubicBezTo>
                      <a:pt x="153252" y="33562"/>
                      <a:pt x="153330" y="33566"/>
                      <a:pt x="153406" y="33566"/>
                    </a:cubicBezTo>
                    <a:cubicBezTo>
                      <a:pt x="155043" y="33566"/>
                      <a:pt x="156090" y="31574"/>
                      <a:pt x="156201" y="29877"/>
                    </a:cubicBezTo>
                    <a:cubicBezTo>
                      <a:pt x="156318" y="28099"/>
                      <a:pt x="155972" y="26160"/>
                      <a:pt x="156925" y="24659"/>
                    </a:cubicBezTo>
                    <a:cubicBezTo>
                      <a:pt x="158377" y="22374"/>
                      <a:pt x="162385" y="21839"/>
                      <a:pt x="162490" y="19133"/>
                    </a:cubicBezTo>
                    <a:cubicBezTo>
                      <a:pt x="162574" y="16945"/>
                      <a:pt x="159821" y="15661"/>
                      <a:pt x="159327" y="13530"/>
                    </a:cubicBezTo>
                    <a:cubicBezTo>
                      <a:pt x="159129" y="12668"/>
                      <a:pt x="159325" y="11773"/>
                      <a:pt x="159405" y="10894"/>
                    </a:cubicBezTo>
                    <a:cubicBezTo>
                      <a:pt x="159709" y="7612"/>
                      <a:pt x="158263" y="4218"/>
                      <a:pt x="155688" y="2163"/>
                    </a:cubicBezTo>
                    <a:cubicBezTo>
                      <a:pt x="153919" y="751"/>
                      <a:pt x="151652" y="0"/>
                      <a:pt x="1493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>
                <a:off x="6146600" y="3671525"/>
                <a:ext cx="342925" cy="189500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7580" extrusionOk="0">
                    <a:moveTo>
                      <a:pt x="9951" y="0"/>
                    </a:moveTo>
                    <a:cubicBezTo>
                      <a:pt x="6355" y="0"/>
                      <a:pt x="1" y="1281"/>
                      <a:pt x="2486" y="4894"/>
                    </a:cubicBezTo>
                    <a:cubicBezTo>
                      <a:pt x="3169" y="5885"/>
                      <a:pt x="4297" y="6467"/>
                      <a:pt x="5404" y="6938"/>
                    </a:cubicBezTo>
                    <a:cubicBezTo>
                      <a:pt x="6217" y="7282"/>
                      <a:pt x="7136" y="7580"/>
                      <a:pt x="8003" y="7580"/>
                    </a:cubicBezTo>
                    <a:cubicBezTo>
                      <a:pt x="8565" y="7580"/>
                      <a:pt x="9106" y="7454"/>
                      <a:pt x="9581" y="7134"/>
                    </a:cubicBezTo>
                    <a:cubicBezTo>
                      <a:pt x="10406" y="6577"/>
                      <a:pt x="13156" y="2774"/>
                      <a:pt x="13348" y="1948"/>
                    </a:cubicBezTo>
                    <a:cubicBezTo>
                      <a:pt x="13716" y="358"/>
                      <a:pt x="13186" y="447"/>
                      <a:pt x="11597" y="126"/>
                    </a:cubicBezTo>
                    <a:cubicBezTo>
                      <a:pt x="11194" y="44"/>
                      <a:pt x="10620" y="0"/>
                      <a:pt x="9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5"/>
              <p:cNvSpPr/>
              <p:nvPr/>
            </p:nvSpPr>
            <p:spPr>
              <a:xfrm>
                <a:off x="5901600" y="3652500"/>
                <a:ext cx="55870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16115" extrusionOk="0">
                    <a:moveTo>
                      <a:pt x="946" y="1"/>
                    </a:moveTo>
                    <a:cubicBezTo>
                      <a:pt x="616" y="1"/>
                      <a:pt x="299" y="66"/>
                      <a:pt x="1" y="208"/>
                    </a:cubicBezTo>
                    <a:cubicBezTo>
                      <a:pt x="742" y="1762"/>
                      <a:pt x="2032" y="3475"/>
                      <a:pt x="2935" y="5119"/>
                    </a:cubicBezTo>
                    <a:cubicBezTo>
                      <a:pt x="6575" y="11745"/>
                      <a:pt x="13987" y="16115"/>
                      <a:pt x="21544" y="16115"/>
                    </a:cubicBezTo>
                    <a:cubicBezTo>
                      <a:pt x="21635" y="16115"/>
                      <a:pt x="21726" y="16114"/>
                      <a:pt x="21817" y="16113"/>
                    </a:cubicBezTo>
                    <a:cubicBezTo>
                      <a:pt x="22347" y="15571"/>
                      <a:pt x="21564" y="14744"/>
                      <a:pt x="20866" y="14448"/>
                    </a:cubicBezTo>
                    <a:cubicBezTo>
                      <a:pt x="18934" y="13634"/>
                      <a:pt x="16857" y="13226"/>
                      <a:pt x="14879" y="12532"/>
                    </a:cubicBezTo>
                    <a:cubicBezTo>
                      <a:pt x="12900" y="11839"/>
                      <a:pt x="10943" y="10790"/>
                      <a:pt x="9769" y="9051"/>
                    </a:cubicBezTo>
                    <a:cubicBezTo>
                      <a:pt x="9280" y="8326"/>
                      <a:pt x="8945" y="7508"/>
                      <a:pt x="8542" y="6731"/>
                    </a:cubicBezTo>
                    <a:cubicBezTo>
                      <a:pt x="7503" y="4729"/>
                      <a:pt x="3759" y="1"/>
                      <a:pt x="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5"/>
              <p:cNvSpPr/>
              <p:nvPr/>
            </p:nvSpPr>
            <p:spPr>
              <a:xfrm>
                <a:off x="6249675" y="4061675"/>
                <a:ext cx="964575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38583" h="32445" extrusionOk="0">
                    <a:moveTo>
                      <a:pt x="17573" y="0"/>
                    </a:moveTo>
                    <a:cubicBezTo>
                      <a:pt x="14431" y="0"/>
                      <a:pt x="10968" y="2180"/>
                      <a:pt x="9011" y="4369"/>
                    </a:cubicBezTo>
                    <a:cubicBezTo>
                      <a:pt x="8028" y="5468"/>
                      <a:pt x="7111" y="6810"/>
                      <a:pt x="5676" y="7153"/>
                    </a:cubicBezTo>
                    <a:cubicBezTo>
                      <a:pt x="4830" y="7356"/>
                      <a:pt x="3925" y="7164"/>
                      <a:pt x="3076" y="7361"/>
                    </a:cubicBezTo>
                    <a:cubicBezTo>
                      <a:pt x="581" y="7938"/>
                      <a:pt x="1" y="11293"/>
                      <a:pt x="569" y="13791"/>
                    </a:cubicBezTo>
                    <a:cubicBezTo>
                      <a:pt x="1136" y="16289"/>
                      <a:pt x="2307" y="18910"/>
                      <a:pt x="1374" y="21296"/>
                    </a:cubicBezTo>
                    <a:cubicBezTo>
                      <a:pt x="1185" y="21776"/>
                      <a:pt x="913" y="22246"/>
                      <a:pt x="921" y="22762"/>
                    </a:cubicBezTo>
                    <a:cubicBezTo>
                      <a:pt x="932" y="23380"/>
                      <a:pt x="1355" y="23921"/>
                      <a:pt x="1849" y="24293"/>
                    </a:cubicBezTo>
                    <a:cubicBezTo>
                      <a:pt x="2646" y="24890"/>
                      <a:pt x="3559" y="25128"/>
                      <a:pt x="4517" y="25128"/>
                    </a:cubicBezTo>
                    <a:cubicBezTo>
                      <a:pt x="6301" y="25128"/>
                      <a:pt x="8239" y="24301"/>
                      <a:pt x="9868" y="23418"/>
                    </a:cubicBezTo>
                    <a:cubicBezTo>
                      <a:pt x="11665" y="22444"/>
                      <a:pt x="13735" y="21414"/>
                      <a:pt x="15685" y="21414"/>
                    </a:cubicBezTo>
                    <a:cubicBezTo>
                      <a:pt x="16453" y="21414"/>
                      <a:pt x="17203" y="21574"/>
                      <a:pt x="17910" y="21960"/>
                    </a:cubicBezTo>
                    <a:cubicBezTo>
                      <a:pt x="20585" y="23420"/>
                      <a:pt x="20837" y="27119"/>
                      <a:pt x="22486" y="29685"/>
                    </a:cubicBezTo>
                    <a:cubicBezTo>
                      <a:pt x="23522" y="31296"/>
                      <a:pt x="25450" y="32445"/>
                      <a:pt x="27291" y="32445"/>
                    </a:cubicBezTo>
                    <a:cubicBezTo>
                      <a:pt x="28027" y="32445"/>
                      <a:pt x="28749" y="32261"/>
                      <a:pt x="29394" y="31851"/>
                    </a:cubicBezTo>
                    <a:cubicBezTo>
                      <a:pt x="30163" y="31362"/>
                      <a:pt x="30731" y="30624"/>
                      <a:pt x="31285" y="29900"/>
                    </a:cubicBezTo>
                    <a:lnTo>
                      <a:pt x="34684" y="25460"/>
                    </a:lnTo>
                    <a:cubicBezTo>
                      <a:pt x="36183" y="23501"/>
                      <a:pt x="37736" y="21414"/>
                      <a:pt x="38025" y="18965"/>
                    </a:cubicBezTo>
                    <a:cubicBezTo>
                      <a:pt x="38582" y="14235"/>
                      <a:pt x="34390" y="10436"/>
                      <a:pt x="30609" y="7540"/>
                    </a:cubicBezTo>
                    <a:cubicBezTo>
                      <a:pt x="30407" y="6031"/>
                      <a:pt x="30190" y="4479"/>
                      <a:pt x="29421" y="3165"/>
                    </a:cubicBezTo>
                    <a:cubicBezTo>
                      <a:pt x="28683" y="1906"/>
                      <a:pt x="27576" y="1186"/>
                      <a:pt x="26718" y="1186"/>
                    </a:cubicBezTo>
                    <a:cubicBezTo>
                      <a:pt x="25783" y="1186"/>
                      <a:pt x="25141" y="2039"/>
                      <a:pt x="25589" y="3982"/>
                    </a:cubicBezTo>
                    <a:cubicBezTo>
                      <a:pt x="25561" y="3983"/>
                      <a:pt x="25533" y="3983"/>
                      <a:pt x="25505" y="3983"/>
                    </a:cubicBezTo>
                    <a:cubicBezTo>
                      <a:pt x="23077" y="3983"/>
                      <a:pt x="21095" y="399"/>
                      <a:pt x="18382" y="51"/>
                    </a:cubicBezTo>
                    <a:cubicBezTo>
                      <a:pt x="18115" y="17"/>
                      <a:pt x="17846" y="0"/>
                      <a:pt x="175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4" name="Google Shape;1164;p35"/>
            <p:cNvSpPr/>
            <p:nvPr/>
          </p:nvSpPr>
          <p:spPr>
            <a:xfrm rot="10800000">
              <a:off x="6597812" y="2727760"/>
              <a:ext cx="327779" cy="27249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 rot="10800000">
              <a:off x="5498139" y="2591512"/>
              <a:ext cx="327779" cy="27249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31F52C9A-0851-26B9-19DE-B78B20CF1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165885"/>
              </p:ext>
            </p:extLst>
          </p:nvPr>
        </p:nvGraphicFramePr>
        <p:xfrm>
          <a:off x="-19693" y="1200149"/>
          <a:ext cx="4563316" cy="3158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CF813593-5FAF-7094-76B6-3EED3023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54832"/>
            <a:ext cx="3816501" cy="3203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64EE53A-792F-5E7E-7E46-EFC56DC1D0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7" t="1470" r="13230" b="3963"/>
          <a:stretch/>
        </p:blipFill>
        <p:spPr>
          <a:xfrm>
            <a:off x="5498139" y="1500188"/>
            <a:ext cx="2596354" cy="2743200"/>
          </a:xfrm>
          <a:prstGeom prst="snipRoundRect">
            <a:avLst>
              <a:gd name="adj1" fmla="val 16667"/>
              <a:gd name="adj2" fmla="val 0"/>
            </a:avLst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2E2EE81-BDBA-325F-757A-6563965F6F31}"/>
              </a:ext>
            </a:extLst>
          </p:cNvPr>
          <p:cNvCxnSpPr/>
          <p:nvPr/>
        </p:nvCxnSpPr>
        <p:spPr>
          <a:xfrm>
            <a:off x="4672012" y="1427746"/>
            <a:ext cx="0" cy="2930595"/>
          </a:xfrm>
          <a:prstGeom prst="line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DD3B2E0-1E0B-57CB-C8E5-EE116B79128C}"/>
              </a:ext>
            </a:extLst>
          </p:cNvPr>
          <p:cNvSpPr txBox="1"/>
          <p:nvPr/>
        </p:nvSpPr>
        <p:spPr>
          <a:xfrm>
            <a:off x="542925" y="4326546"/>
            <a:ext cx="2536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/>
              <a:t>Source : PWC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DC4C17-3C5B-C28C-16EE-D9913D016527}"/>
              </a:ext>
            </a:extLst>
          </p:cNvPr>
          <p:cNvSpPr txBox="1"/>
          <p:nvPr/>
        </p:nvSpPr>
        <p:spPr>
          <a:xfrm>
            <a:off x="535784" y="4329737"/>
            <a:ext cx="30218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/>
              <a:t>Source : World </a:t>
            </a:r>
            <a:r>
              <a:rPr lang="fr-FR" sz="900" i="1" err="1"/>
              <a:t>University</a:t>
            </a:r>
            <a:r>
              <a:rPr lang="fr-FR" sz="900" i="1"/>
              <a:t> </a:t>
            </a:r>
            <a:r>
              <a:rPr lang="fr-FR" sz="900" i="1" err="1"/>
              <a:t>Ranking</a:t>
            </a:r>
            <a:endParaRPr lang="fr-FR" sz="900" i="1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824B49-01A8-B3C6-3A63-7660C6C592D7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rizona State University Logo PNG vector in SVG, PDF, AI, CDR format">
            <a:extLst>
              <a:ext uri="{FF2B5EF4-FFF2-40B4-BE49-F238E27FC236}">
                <a16:creationId xmlns:a16="http://schemas.microsoft.com/office/drawing/2014/main" id="{B58448D0-443F-026B-4738-D57164709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" t="25467" r="5467" b="22667"/>
          <a:stretch/>
        </p:blipFill>
        <p:spPr bwMode="auto">
          <a:xfrm>
            <a:off x="6372729" y="1274813"/>
            <a:ext cx="1417603" cy="6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</a:t>
            </a:r>
            <a:endParaRPr>
              <a:solidFill>
                <a:srgbClr val="F3AC3D"/>
              </a:solidFill>
            </a:endParaRPr>
          </a:p>
        </p:txBody>
      </p:sp>
      <p:grpSp>
        <p:nvGrpSpPr>
          <p:cNvPr id="313" name="Google Shape;313;p30"/>
          <p:cNvGrpSpPr/>
          <p:nvPr/>
        </p:nvGrpSpPr>
        <p:grpSpPr>
          <a:xfrm>
            <a:off x="7577159" y="134091"/>
            <a:ext cx="1205867" cy="1140722"/>
            <a:chOff x="3001802" y="1270875"/>
            <a:chExt cx="3140397" cy="3177403"/>
          </a:xfrm>
        </p:grpSpPr>
        <p:sp>
          <p:nvSpPr>
            <p:cNvPr id="314" name="Google Shape;314;p30"/>
            <p:cNvSpPr/>
            <p:nvPr/>
          </p:nvSpPr>
          <p:spPr>
            <a:xfrm>
              <a:off x="3580863" y="1834625"/>
              <a:ext cx="2052410" cy="2051809"/>
            </a:xfrm>
            <a:custGeom>
              <a:avLst/>
              <a:gdLst/>
              <a:ahLst/>
              <a:cxnLst/>
              <a:rect l="l" t="t" r="r" b="b"/>
              <a:pathLst>
                <a:path w="116218" h="116184" extrusionOk="0">
                  <a:moveTo>
                    <a:pt x="58109" y="1"/>
                  </a:moveTo>
                  <a:cubicBezTo>
                    <a:pt x="26020" y="1"/>
                    <a:pt x="1" y="26019"/>
                    <a:pt x="1" y="58076"/>
                  </a:cubicBezTo>
                  <a:cubicBezTo>
                    <a:pt x="1" y="90165"/>
                    <a:pt x="26020" y="116184"/>
                    <a:pt x="58109" y="116184"/>
                  </a:cubicBezTo>
                  <a:cubicBezTo>
                    <a:pt x="90199" y="116184"/>
                    <a:pt x="116217" y="90165"/>
                    <a:pt x="116217" y="58076"/>
                  </a:cubicBezTo>
                  <a:cubicBezTo>
                    <a:pt x="116217" y="26019"/>
                    <a:pt x="90199" y="1"/>
                    <a:pt x="58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580863" y="1834625"/>
              <a:ext cx="2052410" cy="2051809"/>
            </a:xfrm>
            <a:custGeom>
              <a:avLst/>
              <a:gdLst/>
              <a:ahLst/>
              <a:cxnLst/>
              <a:rect l="l" t="t" r="r" b="b"/>
              <a:pathLst>
                <a:path w="116218" h="116184" fill="none" extrusionOk="0">
                  <a:moveTo>
                    <a:pt x="116217" y="58076"/>
                  </a:moveTo>
                  <a:cubicBezTo>
                    <a:pt x="116217" y="90165"/>
                    <a:pt x="90199" y="116184"/>
                    <a:pt x="58109" y="116184"/>
                  </a:cubicBezTo>
                  <a:cubicBezTo>
                    <a:pt x="26020" y="116184"/>
                    <a:pt x="1" y="90165"/>
                    <a:pt x="1" y="58076"/>
                  </a:cubicBezTo>
                  <a:cubicBezTo>
                    <a:pt x="1" y="26019"/>
                    <a:pt x="26020" y="1"/>
                    <a:pt x="58109" y="1"/>
                  </a:cubicBezTo>
                  <a:cubicBezTo>
                    <a:pt x="90199" y="1"/>
                    <a:pt x="116217" y="26019"/>
                    <a:pt x="116217" y="5807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926921" y="2962708"/>
              <a:ext cx="95435" cy="18"/>
            </a:xfrm>
            <a:custGeom>
              <a:avLst/>
              <a:gdLst/>
              <a:ahLst/>
              <a:cxnLst/>
              <a:rect l="l" t="t" r="r" b="b"/>
              <a:pathLst>
                <a:path w="5404" h="1" fill="none" extrusionOk="0">
                  <a:moveTo>
                    <a:pt x="0" y="1"/>
                  </a:moveTo>
                  <a:lnTo>
                    <a:pt x="5404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4926921" y="296270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022336" y="296270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921022" y="2961542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67" y="0"/>
                    <a:pt x="67" y="34"/>
                    <a:pt x="67" y="34"/>
                  </a:cubicBez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0"/>
                    <a:pt x="67" y="0"/>
                    <a:pt x="67" y="0"/>
                  </a:cubicBezTo>
                  <a:close/>
                  <a:moveTo>
                    <a:pt x="67" y="0"/>
                  </a:moveTo>
                  <a:cubicBezTo>
                    <a:pt x="34" y="0"/>
                    <a:pt x="34" y="0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cubicBezTo>
                    <a:pt x="0" y="100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0"/>
                    <a:pt x="101" y="67"/>
                  </a:cubicBezTo>
                  <a:cubicBezTo>
                    <a:pt x="101" y="100"/>
                    <a:pt x="67" y="100"/>
                    <a:pt x="67" y="134"/>
                  </a:cubicBezTo>
                  <a:lnTo>
                    <a:pt x="34" y="134"/>
                  </a:lnTo>
                  <a:cubicBezTo>
                    <a:pt x="34" y="100"/>
                    <a:pt x="34" y="100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cubicBezTo>
                    <a:pt x="34" y="34"/>
                    <a:pt x="3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4923371" y="2963891"/>
              <a:ext cx="618" cy="60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" y="1"/>
                  </a:moveTo>
                  <a:lnTo>
                    <a:pt x="1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924554" y="2961542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67" y="0"/>
                    <a:pt x="67" y="34"/>
                    <a:pt x="67" y="34"/>
                  </a:cubicBez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67" y="0"/>
                  </a:moveTo>
                  <a:cubicBezTo>
                    <a:pt x="34" y="0"/>
                    <a:pt x="34" y="0"/>
                    <a:pt x="1" y="34"/>
                  </a:cubicBez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67" y="167"/>
                    <a:pt x="101" y="134"/>
                  </a:cubicBezTo>
                  <a:cubicBezTo>
                    <a:pt x="101" y="134"/>
                    <a:pt x="101" y="100"/>
                    <a:pt x="101" y="67"/>
                  </a:cubicBezTo>
                  <a:cubicBezTo>
                    <a:pt x="101" y="100"/>
                    <a:pt x="67" y="100"/>
                    <a:pt x="67" y="134"/>
                  </a:cubicBezTo>
                  <a:lnTo>
                    <a:pt x="34" y="134"/>
                  </a:lnTo>
                  <a:cubicBezTo>
                    <a:pt x="34" y="100"/>
                    <a:pt x="34" y="100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cubicBezTo>
                    <a:pt x="34" y="34"/>
                    <a:pt x="3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921022" y="2957410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67" y="1"/>
                  </a:moveTo>
                  <a:cubicBezTo>
                    <a:pt x="34" y="1"/>
                    <a:pt x="34" y="1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1"/>
                    <a:pt x="101" y="67"/>
                  </a:cubicBezTo>
                  <a:cubicBezTo>
                    <a:pt x="101" y="101"/>
                    <a:pt x="67" y="134"/>
                    <a:pt x="67" y="134"/>
                  </a:cubicBezTo>
                  <a:lnTo>
                    <a:pt x="34" y="134"/>
                  </a:lnTo>
                  <a:cubicBezTo>
                    <a:pt x="34" y="134"/>
                    <a:pt x="34" y="101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923371" y="2959776"/>
              <a:ext cx="618" cy="60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" y="0"/>
                  </a:moveTo>
                  <a:lnTo>
                    <a:pt x="1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924554" y="2957410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" y="1"/>
                  </a:moveTo>
                  <a:lnTo>
                    <a:pt x="1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67"/>
                  </a:cubicBezTo>
                  <a:cubicBezTo>
                    <a:pt x="67" y="101"/>
                    <a:pt x="34" y="101"/>
                    <a:pt x="34" y="101"/>
                  </a:cubicBezTo>
                  <a:cubicBezTo>
                    <a:pt x="34" y="134"/>
                    <a:pt x="1" y="134"/>
                    <a:pt x="1" y="134"/>
                  </a:cubicBezTo>
                  <a:lnTo>
                    <a:pt x="1" y="167"/>
                  </a:lnTo>
                  <a:lnTo>
                    <a:pt x="101" y="167"/>
                  </a:lnTo>
                  <a:lnTo>
                    <a:pt x="101" y="134"/>
                  </a:lnTo>
                  <a:lnTo>
                    <a:pt x="34" y="134"/>
                  </a:lnTo>
                  <a:cubicBezTo>
                    <a:pt x="34" y="134"/>
                    <a:pt x="67" y="101"/>
                    <a:pt x="67" y="10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1" y="67"/>
                    <a:pt x="101" y="67"/>
                    <a:pt x="101" y="34"/>
                  </a:cubicBezTo>
                  <a:cubicBezTo>
                    <a:pt x="101" y="34"/>
                    <a:pt x="101" y="34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921022" y="2953295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34" y="0"/>
                    <a:pt x="34" y="0"/>
                    <a:pt x="0" y="34"/>
                  </a:cubicBezTo>
                  <a:cubicBezTo>
                    <a:pt x="0" y="34"/>
                    <a:pt x="0" y="67"/>
                    <a:pt x="0" y="100"/>
                  </a:cubicBezTo>
                  <a:cubicBezTo>
                    <a:pt x="0" y="100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0"/>
                    <a:pt x="101" y="100"/>
                  </a:cubicBezTo>
                  <a:cubicBezTo>
                    <a:pt x="101" y="100"/>
                    <a:pt x="67" y="134"/>
                    <a:pt x="67" y="134"/>
                  </a:cubicBezTo>
                  <a:lnTo>
                    <a:pt x="34" y="134"/>
                  </a:lnTo>
                  <a:cubicBezTo>
                    <a:pt x="34" y="134"/>
                    <a:pt x="34" y="100"/>
                    <a:pt x="34" y="100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0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923371" y="2955644"/>
              <a:ext cx="618" cy="1201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1" y="1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924554" y="2953295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lnTo>
                    <a:pt x="1" y="100"/>
                  </a:lnTo>
                  <a:lnTo>
                    <a:pt x="67" y="34"/>
                  </a:lnTo>
                  <a:lnTo>
                    <a:pt x="67" y="100"/>
                  </a:lnTo>
                  <a:lnTo>
                    <a:pt x="1" y="100"/>
                  </a:lnTo>
                  <a:lnTo>
                    <a:pt x="1" y="134"/>
                  </a:lnTo>
                  <a:lnTo>
                    <a:pt x="67" y="134"/>
                  </a:lnTo>
                  <a:lnTo>
                    <a:pt x="67" y="167"/>
                  </a:lnTo>
                  <a:lnTo>
                    <a:pt x="101" y="167"/>
                  </a:lnTo>
                  <a:lnTo>
                    <a:pt x="101" y="134"/>
                  </a:ln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4921022" y="2949163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67" y="1"/>
                  </a:moveTo>
                  <a:cubicBezTo>
                    <a:pt x="34" y="1"/>
                    <a:pt x="34" y="34"/>
                    <a:pt x="0" y="34"/>
                  </a:cubicBezTo>
                  <a:cubicBezTo>
                    <a:pt x="0" y="34"/>
                    <a:pt x="0" y="67"/>
                    <a:pt x="0" y="101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34" y="167"/>
                    <a:pt x="34" y="134"/>
                    <a:pt x="34" y="134"/>
                  </a:cubicBezTo>
                  <a:cubicBezTo>
                    <a:pt x="34" y="134"/>
                    <a:pt x="34" y="101"/>
                    <a:pt x="34" y="101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1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34"/>
                    <a:pt x="67" y="1"/>
                    <a:pt x="67" y="1"/>
                  </a:cubicBezTo>
                  <a:close/>
                  <a:moveTo>
                    <a:pt x="101" y="101"/>
                  </a:moveTo>
                  <a:cubicBezTo>
                    <a:pt x="101" y="101"/>
                    <a:pt x="67" y="134"/>
                    <a:pt x="67" y="134"/>
                  </a:cubicBezTo>
                  <a:cubicBezTo>
                    <a:pt x="67" y="134"/>
                    <a:pt x="67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1"/>
                    <a:pt x="101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923371" y="2951529"/>
              <a:ext cx="618" cy="1183"/>
            </a:xfrm>
            <a:custGeom>
              <a:avLst/>
              <a:gdLst/>
              <a:ahLst/>
              <a:cxnLst/>
              <a:rect l="l" t="t" r="r" b="b"/>
              <a:pathLst>
                <a:path w="35" h="67" extrusionOk="0">
                  <a:moveTo>
                    <a:pt x="1" y="0"/>
                  </a:moveTo>
                  <a:lnTo>
                    <a:pt x="1" y="33"/>
                  </a:lnTo>
                  <a:lnTo>
                    <a:pt x="1" y="67"/>
                  </a:lnTo>
                  <a:lnTo>
                    <a:pt x="34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4924554" y="2949163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67" y="1"/>
                  </a:moveTo>
                  <a:cubicBezTo>
                    <a:pt x="34" y="1"/>
                    <a:pt x="34" y="34"/>
                    <a:pt x="34" y="34"/>
                  </a:cubicBezTo>
                  <a:lnTo>
                    <a:pt x="101" y="34"/>
                  </a:lnTo>
                  <a:cubicBezTo>
                    <a:pt x="101" y="1"/>
                    <a:pt x="101" y="1"/>
                    <a:pt x="67" y="1"/>
                  </a:cubicBezTo>
                  <a:close/>
                  <a:moveTo>
                    <a:pt x="67" y="67"/>
                  </a:moveTo>
                  <a:cubicBezTo>
                    <a:pt x="67" y="67"/>
                    <a:pt x="67" y="101"/>
                    <a:pt x="67" y="101"/>
                  </a:cubicBezTo>
                  <a:cubicBezTo>
                    <a:pt x="67" y="101"/>
                    <a:pt x="101" y="101"/>
                    <a:pt x="101" y="134"/>
                  </a:cubicBezTo>
                  <a:cubicBezTo>
                    <a:pt x="101" y="101"/>
                    <a:pt x="101" y="101"/>
                    <a:pt x="101" y="67"/>
                  </a:cubicBezTo>
                  <a:close/>
                  <a:moveTo>
                    <a:pt x="34" y="34"/>
                  </a:moveTo>
                  <a:cubicBezTo>
                    <a:pt x="1" y="34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34" y="167"/>
                    <a:pt x="34" y="167"/>
                    <a:pt x="34" y="134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67"/>
                    <a:pt x="67" y="67"/>
                  </a:cubicBezTo>
                  <a:lnTo>
                    <a:pt x="34" y="67"/>
                  </a:lnTo>
                  <a:cubicBezTo>
                    <a:pt x="34" y="59"/>
                    <a:pt x="34" y="51"/>
                    <a:pt x="34" y="34"/>
                  </a:cubicBezTo>
                  <a:close/>
                  <a:moveTo>
                    <a:pt x="67" y="134"/>
                  </a:move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921022" y="2945048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34" y="0"/>
                    <a:pt x="34" y="34"/>
                    <a:pt x="0" y="34"/>
                  </a:cubicBezTo>
                  <a:cubicBezTo>
                    <a:pt x="0" y="34"/>
                    <a:pt x="0" y="67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67" y="167"/>
                  </a:lnTo>
                  <a:cubicBezTo>
                    <a:pt x="34" y="167"/>
                    <a:pt x="34" y="167"/>
                    <a:pt x="34" y="134"/>
                  </a:cubicBezTo>
                  <a:cubicBezTo>
                    <a:pt x="34" y="134"/>
                    <a:pt x="34" y="100"/>
                    <a:pt x="34" y="100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0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34"/>
                    <a:pt x="67" y="0"/>
                    <a:pt x="67" y="0"/>
                  </a:cubicBezTo>
                  <a:close/>
                  <a:moveTo>
                    <a:pt x="101" y="100"/>
                  </a:moveTo>
                  <a:cubicBezTo>
                    <a:pt x="101" y="100"/>
                    <a:pt x="67" y="134"/>
                    <a:pt x="67" y="134"/>
                  </a:cubicBez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923371" y="2947397"/>
              <a:ext cx="618" cy="1201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1" y="1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924554" y="2945048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34" y="0"/>
                    <a:pt x="34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67" y="34"/>
                    <a:pt x="67" y="67"/>
                  </a:cubicBezTo>
                  <a:lnTo>
                    <a:pt x="34" y="67"/>
                  </a:lnTo>
                  <a:cubicBezTo>
                    <a:pt x="34" y="34"/>
                    <a:pt x="34" y="34"/>
                    <a:pt x="34" y="34"/>
                  </a:cubicBezTo>
                  <a:cubicBezTo>
                    <a:pt x="1" y="34"/>
                    <a:pt x="1" y="34"/>
                    <a:pt x="1" y="67"/>
                  </a:cubicBezTo>
                  <a:cubicBezTo>
                    <a:pt x="1" y="100"/>
                    <a:pt x="34" y="100"/>
                    <a:pt x="34" y="100"/>
                  </a:cubicBezTo>
                  <a:lnTo>
                    <a:pt x="67" y="100"/>
                  </a:lnTo>
                  <a:cubicBezTo>
                    <a:pt x="67" y="100"/>
                    <a:pt x="101" y="100"/>
                    <a:pt x="101" y="6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67" y="34"/>
                    <a:pt x="67" y="0"/>
                    <a:pt x="67" y="0"/>
                  </a:cubicBezTo>
                  <a:close/>
                  <a:moveTo>
                    <a:pt x="67" y="100"/>
                  </a:moveTo>
                  <a:cubicBezTo>
                    <a:pt x="67" y="100"/>
                    <a:pt x="101" y="134"/>
                    <a:pt x="101" y="134"/>
                  </a:cubicBezTo>
                  <a:cubicBezTo>
                    <a:pt x="101" y="134"/>
                    <a:pt x="101" y="100"/>
                    <a:pt x="101" y="100"/>
                  </a:cubicBezTo>
                  <a:close/>
                  <a:moveTo>
                    <a:pt x="1" y="100"/>
                  </a:move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67" y="167"/>
                  </a:lnTo>
                  <a:cubicBezTo>
                    <a:pt x="34" y="167"/>
                    <a:pt x="34" y="167"/>
                    <a:pt x="34" y="134"/>
                  </a:cubicBezTo>
                  <a:cubicBezTo>
                    <a:pt x="34" y="134"/>
                    <a:pt x="34" y="100"/>
                    <a:pt x="34" y="100"/>
                  </a:cubicBezTo>
                  <a:close/>
                  <a:moveTo>
                    <a:pt x="67" y="134"/>
                  </a:move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67"/>
                    <a:pt x="101" y="134"/>
                    <a:pt x="10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921605" y="2941516"/>
              <a:ext cx="618" cy="2366"/>
            </a:xfrm>
            <a:custGeom>
              <a:avLst/>
              <a:gdLst/>
              <a:ahLst/>
              <a:cxnLst/>
              <a:rect l="l" t="t" r="r" b="b"/>
              <a:pathLst>
                <a:path w="35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4" y="1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923371" y="2943282"/>
              <a:ext cx="618" cy="1183"/>
            </a:xfrm>
            <a:custGeom>
              <a:avLst/>
              <a:gdLst/>
              <a:ahLst/>
              <a:cxnLst/>
              <a:rect l="l" t="t" r="r" b="b"/>
              <a:pathLst>
                <a:path w="35" h="67" extrusionOk="0">
                  <a:moveTo>
                    <a:pt x="1" y="0"/>
                  </a:moveTo>
                  <a:lnTo>
                    <a:pt x="1" y="33"/>
                  </a:lnTo>
                  <a:lnTo>
                    <a:pt x="1" y="67"/>
                  </a:lnTo>
                  <a:lnTo>
                    <a:pt x="34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4924554" y="2941516"/>
              <a:ext cx="1784" cy="2366"/>
            </a:xfrm>
            <a:custGeom>
              <a:avLst/>
              <a:gdLst/>
              <a:ahLst/>
              <a:cxnLst/>
              <a:rect l="l" t="t" r="r" b="b"/>
              <a:pathLst>
                <a:path w="101" h="134" extrusionOk="0">
                  <a:moveTo>
                    <a:pt x="67" y="0"/>
                  </a:moveTo>
                  <a:cubicBezTo>
                    <a:pt x="67" y="0"/>
                    <a:pt x="67" y="0"/>
                    <a:pt x="67" y="33"/>
                  </a:cubicBezTo>
                  <a:cubicBezTo>
                    <a:pt x="67" y="33"/>
                    <a:pt x="101" y="33"/>
                    <a:pt x="101" y="67"/>
                  </a:cubicBezTo>
                  <a:cubicBezTo>
                    <a:pt x="101" y="33"/>
                    <a:pt x="101" y="33"/>
                    <a:pt x="101" y="0"/>
                  </a:cubicBezTo>
                  <a:close/>
                  <a:moveTo>
                    <a:pt x="1" y="0"/>
                  </a:moveTo>
                  <a:cubicBezTo>
                    <a:pt x="1" y="33"/>
                    <a:pt x="1" y="33"/>
                    <a:pt x="1" y="67"/>
                  </a:cubicBezTo>
                  <a:cubicBezTo>
                    <a:pt x="1" y="100"/>
                    <a:pt x="1" y="100"/>
                    <a:pt x="1" y="133"/>
                  </a:cubicBezTo>
                  <a:lnTo>
                    <a:pt x="67" y="133"/>
                  </a:lnTo>
                  <a:cubicBezTo>
                    <a:pt x="34" y="133"/>
                    <a:pt x="34" y="133"/>
                    <a:pt x="34" y="100"/>
                  </a:cubicBezTo>
                  <a:cubicBezTo>
                    <a:pt x="34" y="100"/>
                    <a:pt x="34" y="100"/>
                    <a:pt x="34" y="67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0"/>
                    <a:pt x="34" y="0"/>
                    <a:pt x="67" y="0"/>
                  </a:cubicBezTo>
                  <a:close/>
                  <a:moveTo>
                    <a:pt x="101" y="67"/>
                  </a:moveTo>
                  <a:cubicBezTo>
                    <a:pt x="101" y="100"/>
                    <a:pt x="67" y="100"/>
                    <a:pt x="67" y="100"/>
                  </a:cubicBezTo>
                  <a:cubicBezTo>
                    <a:pt x="67" y="133"/>
                    <a:pt x="67" y="133"/>
                    <a:pt x="67" y="133"/>
                  </a:cubicBezTo>
                  <a:lnTo>
                    <a:pt x="101" y="133"/>
                  </a:lnTo>
                  <a:cubicBezTo>
                    <a:pt x="101" y="100"/>
                    <a:pt x="101" y="100"/>
                    <a:pt x="10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4926921" y="2942681"/>
              <a:ext cx="18" cy="20044"/>
            </a:xfrm>
            <a:custGeom>
              <a:avLst/>
              <a:gdLst/>
              <a:ahLst/>
              <a:cxnLst/>
              <a:rect l="l" t="t" r="r" b="b"/>
              <a:pathLst>
                <a:path w="1" h="1135" fill="none" extrusionOk="0">
                  <a:moveTo>
                    <a:pt x="0" y="1135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926921" y="2962708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926921" y="2958593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926921" y="2955061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926921" y="2950929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926921" y="2946814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926921" y="2942681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4939865" y="2942681"/>
              <a:ext cx="68945" cy="20044"/>
            </a:xfrm>
            <a:custGeom>
              <a:avLst/>
              <a:gdLst/>
              <a:ahLst/>
              <a:cxnLst/>
              <a:rect l="l" t="t" r="r" b="b"/>
              <a:pathLst>
                <a:path w="3904" h="1135" extrusionOk="0">
                  <a:moveTo>
                    <a:pt x="1" y="1"/>
                  </a:moveTo>
                  <a:lnTo>
                    <a:pt x="1" y="1135"/>
                  </a:lnTo>
                  <a:lnTo>
                    <a:pt x="3904" y="1135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000000"/>
            </a:solidFill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5589035" y="2044934"/>
              <a:ext cx="553164" cy="184988"/>
            </a:xfrm>
            <a:custGeom>
              <a:avLst/>
              <a:gdLst/>
              <a:ahLst/>
              <a:cxnLst/>
              <a:rect l="l" t="t" r="r" b="b"/>
              <a:pathLst>
                <a:path w="31323" h="10475" fill="none" extrusionOk="0">
                  <a:moveTo>
                    <a:pt x="30189" y="8573"/>
                  </a:moveTo>
                  <a:cubicBezTo>
                    <a:pt x="28788" y="7806"/>
                    <a:pt x="28121" y="8440"/>
                    <a:pt x="27620" y="7806"/>
                  </a:cubicBezTo>
                  <a:cubicBezTo>
                    <a:pt x="27120" y="7172"/>
                    <a:pt x="28287" y="5404"/>
                    <a:pt x="25185" y="3836"/>
                  </a:cubicBezTo>
                  <a:cubicBezTo>
                    <a:pt x="23717" y="3103"/>
                    <a:pt x="24952" y="267"/>
                    <a:pt x="19681" y="134"/>
                  </a:cubicBezTo>
                  <a:cubicBezTo>
                    <a:pt x="14444" y="0"/>
                    <a:pt x="15311" y="3169"/>
                    <a:pt x="13910" y="4037"/>
                  </a:cubicBezTo>
                  <a:cubicBezTo>
                    <a:pt x="12476" y="4937"/>
                    <a:pt x="12109" y="3536"/>
                    <a:pt x="10708" y="4437"/>
                  </a:cubicBezTo>
                  <a:cubicBezTo>
                    <a:pt x="9307" y="5304"/>
                    <a:pt x="9941" y="7105"/>
                    <a:pt x="8773" y="7372"/>
                  </a:cubicBezTo>
                  <a:cubicBezTo>
                    <a:pt x="7639" y="7606"/>
                    <a:pt x="6672" y="6839"/>
                    <a:pt x="5271" y="7672"/>
                  </a:cubicBezTo>
                  <a:cubicBezTo>
                    <a:pt x="3870" y="8506"/>
                    <a:pt x="3870" y="9340"/>
                    <a:pt x="3236" y="9340"/>
                  </a:cubicBezTo>
                  <a:cubicBezTo>
                    <a:pt x="2602" y="9340"/>
                    <a:pt x="1301" y="8807"/>
                    <a:pt x="534" y="9340"/>
                  </a:cubicBezTo>
                  <a:lnTo>
                    <a:pt x="534" y="9340"/>
                  </a:lnTo>
                  <a:cubicBezTo>
                    <a:pt x="0" y="9674"/>
                    <a:pt x="234" y="10474"/>
                    <a:pt x="868" y="10474"/>
                  </a:cubicBezTo>
                  <a:lnTo>
                    <a:pt x="30122" y="10474"/>
                  </a:lnTo>
                  <a:cubicBezTo>
                    <a:pt x="30923" y="10474"/>
                    <a:pt x="31323" y="9474"/>
                    <a:pt x="30756" y="8940"/>
                  </a:cubicBezTo>
                  <a:cubicBezTo>
                    <a:pt x="30556" y="8773"/>
                    <a:pt x="30389" y="8673"/>
                    <a:pt x="30189" y="8573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5774003" y="2186900"/>
              <a:ext cx="10031" cy="4733"/>
            </a:xfrm>
            <a:custGeom>
              <a:avLst/>
              <a:gdLst/>
              <a:ahLst/>
              <a:cxnLst/>
              <a:rect l="l" t="t" r="r" b="b"/>
              <a:pathLst>
                <a:path w="568" h="268" fill="none" extrusionOk="0">
                  <a:moveTo>
                    <a:pt x="568" y="0"/>
                  </a:moveTo>
                  <a:cubicBezTo>
                    <a:pt x="401" y="100"/>
                    <a:pt x="201" y="201"/>
                    <a:pt x="1" y="267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5796395" y="2109145"/>
              <a:ext cx="87788" cy="61863"/>
            </a:xfrm>
            <a:custGeom>
              <a:avLst/>
              <a:gdLst/>
              <a:ahLst/>
              <a:cxnLst/>
              <a:rect l="l" t="t" r="r" b="b"/>
              <a:pathLst>
                <a:path w="4971" h="3503" fill="none" extrusionOk="0">
                  <a:moveTo>
                    <a:pt x="4970" y="0"/>
                  </a:moveTo>
                  <a:cubicBezTo>
                    <a:pt x="4737" y="1168"/>
                    <a:pt x="4203" y="1935"/>
                    <a:pt x="3569" y="2035"/>
                  </a:cubicBezTo>
                  <a:cubicBezTo>
                    <a:pt x="2936" y="2102"/>
                    <a:pt x="601" y="1868"/>
                    <a:pt x="234" y="2736"/>
                  </a:cubicBezTo>
                  <a:cubicBezTo>
                    <a:pt x="134" y="2969"/>
                    <a:pt x="67" y="3236"/>
                    <a:pt x="0" y="3503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888879" y="2081454"/>
              <a:ext cx="17678" cy="15329"/>
            </a:xfrm>
            <a:custGeom>
              <a:avLst/>
              <a:gdLst/>
              <a:ahLst/>
              <a:cxnLst/>
              <a:rect l="l" t="t" r="r" b="b"/>
              <a:pathLst>
                <a:path w="1001" h="868" fill="none" extrusionOk="0">
                  <a:moveTo>
                    <a:pt x="1001" y="0"/>
                  </a:moveTo>
                  <a:cubicBezTo>
                    <a:pt x="567" y="201"/>
                    <a:pt x="234" y="501"/>
                    <a:pt x="0" y="868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374104" y="1809884"/>
              <a:ext cx="764060" cy="256282"/>
            </a:xfrm>
            <a:custGeom>
              <a:avLst/>
              <a:gdLst/>
              <a:ahLst/>
              <a:cxnLst/>
              <a:rect l="l" t="t" r="r" b="b"/>
              <a:pathLst>
                <a:path w="43265" h="14512" fill="none" extrusionOk="0">
                  <a:moveTo>
                    <a:pt x="41730" y="11843"/>
                  </a:moveTo>
                  <a:cubicBezTo>
                    <a:pt x="39796" y="10809"/>
                    <a:pt x="38895" y="11676"/>
                    <a:pt x="38195" y="10809"/>
                  </a:cubicBezTo>
                  <a:cubicBezTo>
                    <a:pt x="37494" y="9908"/>
                    <a:pt x="39095" y="7473"/>
                    <a:pt x="34859" y="5305"/>
                  </a:cubicBezTo>
                  <a:cubicBezTo>
                    <a:pt x="32791" y="4271"/>
                    <a:pt x="34492" y="368"/>
                    <a:pt x="27253" y="201"/>
                  </a:cubicBezTo>
                  <a:cubicBezTo>
                    <a:pt x="20015" y="1"/>
                    <a:pt x="21182" y="4371"/>
                    <a:pt x="19214" y="5605"/>
                  </a:cubicBezTo>
                  <a:cubicBezTo>
                    <a:pt x="17280" y="6872"/>
                    <a:pt x="16746" y="4904"/>
                    <a:pt x="14811" y="6139"/>
                  </a:cubicBezTo>
                  <a:cubicBezTo>
                    <a:pt x="12876" y="7373"/>
                    <a:pt x="13744" y="9841"/>
                    <a:pt x="12176" y="10208"/>
                  </a:cubicBezTo>
                  <a:cubicBezTo>
                    <a:pt x="10575" y="10542"/>
                    <a:pt x="9241" y="9408"/>
                    <a:pt x="7272" y="10608"/>
                  </a:cubicBezTo>
                  <a:cubicBezTo>
                    <a:pt x="5304" y="11809"/>
                    <a:pt x="5338" y="12943"/>
                    <a:pt x="4437" y="12943"/>
                  </a:cubicBezTo>
                  <a:cubicBezTo>
                    <a:pt x="3570" y="12943"/>
                    <a:pt x="1802" y="12210"/>
                    <a:pt x="734" y="12943"/>
                  </a:cubicBezTo>
                  <a:lnTo>
                    <a:pt x="701" y="12943"/>
                  </a:lnTo>
                  <a:cubicBezTo>
                    <a:pt x="1" y="13410"/>
                    <a:pt x="334" y="14511"/>
                    <a:pt x="1201" y="14511"/>
                  </a:cubicBezTo>
                  <a:lnTo>
                    <a:pt x="41630" y="14511"/>
                  </a:lnTo>
                  <a:cubicBezTo>
                    <a:pt x="42731" y="14478"/>
                    <a:pt x="43265" y="13144"/>
                    <a:pt x="42498" y="12376"/>
                  </a:cubicBezTo>
                  <a:cubicBezTo>
                    <a:pt x="42264" y="12176"/>
                    <a:pt x="41997" y="11976"/>
                    <a:pt x="41730" y="11843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630346" y="2006047"/>
              <a:ext cx="13581" cy="7099"/>
            </a:xfrm>
            <a:custGeom>
              <a:avLst/>
              <a:gdLst/>
              <a:ahLst/>
              <a:cxnLst/>
              <a:rect l="l" t="t" r="r" b="b"/>
              <a:pathLst>
                <a:path w="769" h="402" fill="none" extrusionOk="0">
                  <a:moveTo>
                    <a:pt x="768" y="1"/>
                  </a:moveTo>
                  <a:cubicBezTo>
                    <a:pt x="535" y="168"/>
                    <a:pt x="268" y="268"/>
                    <a:pt x="1" y="401"/>
                  </a:cubicBezTo>
                </a:path>
              </a:pathLst>
            </a:custGeom>
            <a:noFill/>
            <a:ln w="75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660985" y="1898836"/>
              <a:ext cx="121377" cy="85439"/>
            </a:xfrm>
            <a:custGeom>
              <a:avLst/>
              <a:gdLst/>
              <a:ahLst/>
              <a:cxnLst/>
              <a:rect l="l" t="t" r="r" b="b"/>
              <a:pathLst>
                <a:path w="6873" h="4838" fill="none" extrusionOk="0">
                  <a:moveTo>
                    <a:pt x="6872" y="1"/>
                  </a:moveTo>
                  <a:cubicBezTo>
                    <a:pt x="6539" y="1602"/>
                    <a:pt x="5805" y="2669"/>
                    <a:pt x="4937" y="2803"/>
                  </a:cubicBezTo>
                  <a:cubicBezTo>
                    <a:pt x="4070" y="2903"/>
                    <a:pt x="834" y="2569"/>
                    <a:pt x="301" y="3770"/>
                  </a:cubicBezTo>
                  <a:cubicBezTo>
                    <a:pt x="134" y="4104"/>
                    <a:pt x="34" y="4471"/>
                    <a:pt x="1" y="4838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3789407" y="1860549"/>
              <a:ext cx="23576" cy="21227"/>
            </a:xfrm>
            <a:custGeom>
              <a:avLst/>
              <a:gdLst/>
              <a:ahLst/>
              <a:cxnLst/>
              <a:rect l="l" t="t" r="r" b="b"/>
              <a:pathLst>
                <a:path w="1335" h="1202" fill="none" extrusionOk="0">
                  <a:moveTo>
                    <a:pt x="1335" y="1"/>
                  </a:moveTo>
                  <a:cubicBezTo>
                    <a:pt x="768" y="234"/>
                    <a:pt x="301" y="668"/>
                    <a:pt x="0" y="1201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3001802" y="2390728"/>
              <a:ext cx="552581" cy="184988"/>
            </a:xfrm>
            <a:custGeom>
              <a:avLst/>
              <a:gdLst/>
              <a:ahLst/>
              <a:cxnLst/>
              <a:rect l="l" t="t" r="r" b="b"/>
              <a:pathLst>
                <a:path w="31290" h="10475" fill="none" extrusionOk="0">
                  <a:moveTo>
                    <a:pt x="30156" y="8539"/>
                  </a:moveTo>
                  <a:cubicBezTo>
                    <a:pt x="28755" y="7772"/>
                    <a:pt x="28121" y="8439"/>
                    <a:pt x="27621" y="7772"/>
                  </a:cubicBezTo>
                  <a:cubicBezTo>
                    <a:pt x="27120" y="7138"/>
                    <a:pt x="28254" y="5371"/>
                    <a:pt x="25186" y="3803"/>
                  </a:cubicBezTo>
                  <a:cubicBezTo>
                    <a:pt x="23718" y="3069"/>
                    <a:pt x="24952" y="234"/>
                    <a:pt x="19682" y="100"/>
                  </a:cubicBezTo>
                  <a:cubicBezTo>
                    <a:pt x="14445" y="0"/>
                    <a:pt x="15312" y="3136"/>
                    <a:pt x="13877" y="4036"/>
                  </a:cubicBezTo>
                  <a:cubicBezTo>
                    <a:pt x="12476" y="4904"/>
                    <a:pt x="12110" y="3503"/>
                    <a:pt x="10709" y="4403"/>
                  </a:cubicBezTo>
                  <a:cubicBezTo>
                    <a:pt x="9308" y="5304"/>
                    <a:pt x="9941" y="7105"/>
                    <a:pt x="8774" y="7339"/>
                  </a:cubicBezTo>
                  <a:cubicBezTo>
                    <a:pt x="7640" y="7605"/>
                    <a:pt x="6672" y="6772"/>
                    <a:pt x="5238" y="7639"/>
                  </a:cubicBezTo>
                  <a:cubicBezTo>
                    <a:pt x="3837" y="8506"/>
                    <a:pt x="3837" y="9307"/>
                    <a:pt x="3203" y="9307"/>
                  </a:cubicBezTo>
                  <a:cubicBezTo>
                    <a:pt x="2569" y="9307"/>
                    <a:pt x="1302" y="8806"/>
                    <a:pt x="535" y="9307"/>
                  </a:cubicBezTo>
                  <a:lnTo>
                    <a:pt x="501" y="9307"/>
                  </a:lnTo>
                  <a:cubicBezTo>
                    <a:pt x="1" y="9674"/>
                    <a:pt x="234" y="10441"/>
                    <a:pt x="835" y="10474"/>
                  </a:cubicBezTo>
                  <a:lnTo>
                    <a:pt x="30089" y="10474"/>
                  </a:lnTo>
                  <a:cubicBezTo>
                    <a:pt x="30890" y="10474"/>
                    <a:pt x="31290" y="9473"/>
                    <a:pt x="30723" y="8906"/>
                  </a:cubicBezTo>
                  <a:cubicBezTo>
                    <a:pt x="30556" y="8773"/>
                    <a:pt x="30356" y="8640"/>
                    <a:pt x="30156" y="8539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3186787" y="2532694"/>
              <a:ext cx="10031" cy="4715"/>
            </a:xfrm>
            <a:custGeom>
              <a:avLst/>
              <a:gdLst/>
              <a:ahLst/>
              <a:cxnLst/>
              <a:rect l="l" t="t" r="r" b="b"/>
              <a:pathLst>
                <a:path w="568" h="267" fill="none" extrusionOk="0">
                  <a:moveTo>
                    <a:pt x="567" y="0"/>
                  </a:moveTo>
                  <a:cubicBezTo>
                    <a:pt x="400" y="100"/>
                    <a:pt x="200" y="167"/>
                    <a:pt x="0" y="267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3209162" y="2454338"/>
              <a:ext cx="87788" cy="62463"/>
            </a:xfrm>
            <a:custGeom>
              <a:avLst/>
              <a:gdLst/>
              <a:ahLst/>
              <a:cxnLst/>
              <a:rect l="l" t="t" r="r" b="b"/>
              <a:pathLst>
                <a:path w="4971" h="3537" fill="none" extrusionOk="0">
                  <a:moveTo>
                    <a:pt x="4971" y="1"/>
                  </a:moveTo>
                  <a:cubicBezTo>
                    <a:pt x="4737" y="1168"/>
                    <a:pt x="4204" y="1969"/>
                    <a:pt x="3570" y="2035"/>
                  </a:cubicBezTo>
                  <a:cubicBezTo>
                    <a:pt x="2936" y="2102"/>
                    <a:pt x="601" y="1902"/>
                    <a:pt x="234" y="2736"/>
                  </a:cubicBezTo>
                  <a:cubicBezTo>
                    <a:pt x="134" y="3003"/>
                    <a:pt x="67" y="3270"/>
                    <a:pt x="1" y="3536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301646" y="2427248"/>
              <a:ext cx="17113" cy="14746"/>
            </a:xfrm>
            <a:custGeom>
              <a:avLst/>
              <a:gdLst/>
              <a:ahLst/>
              <a:cxnLst/>
              <a:rect l="l" t="t" r="r" b="b"/>
              <a:pathLst>
                <a:path w="969" h="835" fill="none" extrusionOk="0">
                  <a:moveTo>
                    <a:pt x="968" y="0"/>
                  </a:moveTo>
                  <a:cubicBezTo>
                    <a:pt x="568" y="167"/>
                    <a:pt x="234" y="467"/>
                    <a:pt x="1" y="834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399935" y="1570136"/>
              <a:ext cx="55982" cy="7082"/>
            </a:xfrm>
            <a:custGeom>
              <a:avLst/>
              <a:gdLst/>
              <a:ahLst/>
              <a:cxnLst/>
              <a:rect l="l" t="t" r="r" b="b"/>
              <a:pathLst>
                <a:path w="3170" h="401" fill="none" extrusionOk="0">
                  <a:moveTo>
                    <a:pt x="3170" y="34"/>
                  </a:moveTo>
                  <a:lnTo>
                    <a:pt x="2903" y="34"/>
                  </a:lnTo>
                  <a:cubicBezTo>
                    <a:pt x="1936" y="67"/>
                    <a:pt x="935" y="167"/>
                    <a:pt x="1" y="401"/>
                  </a:cubicBezTo>
                  <a:cubicBezTo>
                    <a:pt x="1035" y="134"/>
                    <a:pt x="2102" y="0"/>
                    <a:pt x="3170" y="34"/>
                  </a:cubicBezTo>
                  <a:close/>
                </a:path>
              </a:pathLst>
            </a:custGeom>
            <a:noFill/>
            <a:ln w="75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4958726" y="1571319"/>
              <a:ext cx="994982" cy="264511"/>
            </a:xfrm>
            <a:custGeom>
              <a:avLst/>
              <a:gdLst/>
              <a:ahLst/>
              <a:cxnLst/>
              <a:rect l="l" t="t" r="r" b="b"/>
              <a:pathLst>
                <a:path w="56341" h="14978" fill="none" extrusionOk="0">
                  <a:moveTo>
                    <a:pt x="55040" y="14911"/>
                  </a:moveTo>
                  <a:lnTo>
                    <a:pt x="1268" y="14911"/>
                  </a:lnTo>
                  <a:cubicBezTo>
                    <a:pt x="367" y="14911"/>
                    <a:pt x="0" y="13777"/>
                    <a:pt x="768" y="13276"/>
                  </a:cubicBezTo>
                  <a:lnTo>
                    <a:pt x="801" y="13243"/>
                  </a:lnTo>
                  <a:cubicBezTo>
                    <a:pt x="1902" y="12509"/>
                    <a:pt x="3736" y="13243"/>
                    <a:pt x="4637" y="13243"/>
                  </a:cubicBezTo>
                  <a:cubicBezTo>
                    <a:pt x="5571" y="13243"/>
                    <a:pt x="5571" y="12075"/>
                    <a:pt x="7606" y="10841"/>
                  </a:cubicBezTo>
                  <a:cubicBezTo>
                    <a:pt x="9641" y="9574"/>
                    <a:pt x="11042" y="10741"/>
                    <a:pt x="12676" y="10408"/>
                  </a:cubicBezTo>
                  <a:cubicBezTo>
                    <a:pt x="14344" y="10041"/>
                    <a:pt x="13410" y="7439"/>
                    <a:pt x="15445" y="6171"/>
                  </a:cubicBezTo>
                  <a:cubicBezTo>
                    <a:pt x="16946" y="5204"/>
                    <a:pt x="17646" y="6071"/>
                    <a:pt x="18747" y="6071"/>
                  </a:cubicBezTo>
                  <a:cubicBezTo>
                    <a:pt x="19214" y="6038"/>
                    <a:pt x="19648" y="5871"/>
                    <a:pt x="20048" y="5604"/>
                  </a:cubicBezTo>
                  <a:cubicBezTo>
                    <a:pt x="21682" y="4570"/>
                    <a:pt x="21182" y="1401"/>
                    <a:pt x="24951" y="334"/>
                  </a:cubicBezTo>
                  <a:lnTo>
                    <a:pt x="24985" y="334"/>
                  </a:lnTo>
                  <a:cubicBezTo>
                    <a:pt x="25952" y="134"/>
                    <a:pt x="26920" y="0"/>
                    <a:pt x="27920" y="0"/>
                  </a:cubicBezTo>
                  <a:lnTo>
                    <a:pt x="28421" y="0"/>
                  </a:lnTo>
                  <a:cubicBezTo>
                    <a:pt x="29388" y="0"/>
                    <a:pt x="30389" y="134"/>
                    <a:pt x="31323" y="334"/>
                  </a:cubicBezTo>
                  <a:lnTo>
                    <a:pt x="31389" y="334"/>
                  </a:lnTo>
                  <a:cubicBezTo>
                    <a:pt x="35159" y="1434"/>
                    <a:pt x="34658" y="4570"/>
                    <a:pt x="36293" y="5604"/>
                  </a:cubicBezTo>
                  <a:cubicBezTo>
                    <a:pt x="36660" y="5871"/>
                    <a:pt x="37127" y="6038"/>
                    <a:pt x="37594" y="6071"/>
                  </a:cubicBezTo>
                  <a:cubicBezTo>
                    <a:pt x="38695" y="6071"/>
                    <a:pt x="39362" y="5237"/>
                    <a:pt x="40896" y="6171"/>
                  </a:cubicBezTo>
                  <a:cubicBezTo>
                    <a:pt x="42898" y="7439"/>
                    <a:pt x="41997" y="10041"/>
                    <a:pt x="43631" y="10408"/>
                  </a:cubicBezTo>
                  <a:cubicBezTo>
                    <a:pt x="45299" y="10741"/>
                    <a:pt x="46700" y="9574"/>
                    <a:pt x="48735" y="10841"/>
                  </a:cubicBezTo>
                  <a:cubicBezTo>
                    <a:pt x="50770" y="12075"/>
                    <a:pt x="50770" y="13243"/>
                    <a:pt x="51671" y="13243"/>
                  </a:cubicBezTo>
                  <a:cubicBezTo>
                    <a:pt x="52605" y="13243"/>
                    <a:pt x="54439" y="12509"/>
                    <a:pt x="55540" y="13243"/>
                  </a:cubicBezTo>
                  <a:lnTo>
                    <a:pt x="55573" y="13276"/>
                  </a:lnTo>
                  <a:cubicBezTo>
                    <a:pt x="56341" y="13777"/>
                    <a:pt x="55940" y="14978"/>
                    <a:pt x="55040" y="14911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5455316" y="1570136"/>
              <a:ext cx="55982" cy="7082"/>
            </a:xfrm>
            <a:custGeom>
              <a:avLst/>
              <a:gdLst/>
              <a:ahLst/>
              <a:cxnLst/>
              <a:rect l="l" t="t" r="r" b="b"/>
              <a:pathLst>
                <a:path w="3170" h="401" fill="none" extrusionOk="0">
                  <a:moveTo>
                    <a:pt x="3169" y="401"/>
                  </a:moveTo>
                  <a:cubicBezTo>
                    <a:pt x="2235" y="167"/>
                    <a:pt x="1235" y="67"/>
                    <a:pt x="267" y="34"/>
                  </a:cubicBezTo>
                  <a:lnTo>
                    <a:pt x="0" y="34"/>
                  </a:lnTo>
                  <a:cubicBezTo>
                    <a:pt x="1068" y="0"/>
                    <a:pt x="2135" y="134"/>
                    <a:pt x="3169" y="401"/>
                  </a:cubicBezTo>
                  <a:close/>
                </a:path>
              </a:pathLst>
            </a:custGeom>
            <a:noFill/>
            <a:ln w="75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235594" y="1663202"/>
              <a:ext cx="114296" cy="61881"/>
            </a:xfrm>
            <a:custGeom>
              <a:avLst/>
              <a:gdLst/>
              <a:ahLst/>
              <a:cxnLst/>
              <a:rect l="l" t="t" r="r" b="b"/>
              <a:pathLst>
                <a:path w="6472" h="3504" fill="none" extrusionOk="0">
                  <a:moveTo>
                    <a:pt x="6471" y="1"/>
                  </a:moveTo>
                  <a:cubicBezTo>
                    <a:pt x="6205" y="1168"/>
                    <a:pt x="4970" y="2069"/>
                    <a:pt x="4203" y="2136"/>
                  </a:cubicBezTo>
                  <a:cubicBezTo>
                    <a:pt x="2469" y="2236"/>
                    <a:pt x="1401" y="968"/>
                    <a:pt x="534" y="2236"/>
                  </a:cubicBezTo>
                  <a:cubicBezTo>
                    <a:pt x="267" y="2636"/>
                    <a:pt x="100" y="3036"/>
                    <a:pt x="0" y="3503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355768" y="1635530"/>
              <a:ext cx="20627" cy="14728"/>
            </a:xfrm>
            <a:custGeom>
              <a:avLst/>
              <a:gdLst/>
              <a:ahLst/>
              <a:cxnLst/>
              <a:rect l="l" t="t" r="r" b="b"/>
              <a:pathLst>
                <a:path w="1168" h="834" fill="none" extrusionOk="0">
                  <a:moveTo>
                    <a:pt x="1168" y="0"/>
                  </a:moveTo>
                  <a:cubicBezTo>
                    <a:pt x="701" y="133"/>
                    <a:pt x="300" y="434"/>
                    <a:pt x="0" y="834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820874" y="1670284"/>
              <a:ext cx="51267" cy="361712"/>
            </a:xfrm>
            <a:custGeom>
              <a:avLst/>
              <a:gdLst/>
              <a:ahLst/>
              <a:cxnLst/>
              <a:rect l="l" t="t" r="r" b="b"/>
              <a:pathLst>
                <a:path w="2903" h="20482" extrusionOk="0">
                  <a:moveTo>
                    <a:pt x="768" y="0"/>
                  </a:moveTo>
                  <a:lnTo>
                    <a:pt x="1" y="20481"/>
                  </a:lnTo>
                  <a:lnTo>
                    <a:pt x="2903" y="2048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873306" y="1524185"/>
              <a:ext cx="115479" cy="110764"/>
            </a:xfrm>
            <a:custGeom>
              <a:avLst/>
              <a:gdLst/>
              <a:ahLst/>
              <a:cxnLst/>
              <a:rect l="l" t="t" r="r" b="b"/>
              <a:pathLst>
                <a:path w="6539" h="6272" extrusionOk="0">
                  <a:moveTo>
                    <a:pt x="6172" y="1"/>
                  </a:moveTo>
                  <a:lnTo>
                    <a:pt x="1" y="5504"/>
                  </a:lnTo>
                  <a:lnTo>
                    <a:pt x="734" y="6272"/>
                  </a:lnTo>
                  <a:lnTo>
                    <a:pt x="6539" y="401"/>
                  </a:lnTo>
                  <a:lnTo>
                    <a:pt x="617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794967" y="1621384"/>
              <a:ext cx="91320" cy="90154"/>
            </a:xfrm>
            <a:custGeom>
              <a:avLst/>
              <a:gdLst/>
              <a:ahLst/>
              <a:cxnLst/>
              <a:rect l="l" t="t" r="r" b="b"/>
              <a:pathLst>
                <a:path w="5171" h="5105" extrusionOk="0">
                  <a:moveTo>
                    <a:pt x="4437" y="0"/>
                  </a:moveTo>
                  <a:lnTo>
                    <a:pt x="2702" y="1935"/>
                  </a:lnTo>
                  <a:lnTo>
                    <a:pt x="300" y="968"/>
                  </a:lnTo>
                  <a:lnTo>
                    <a:pt x="0" y="2002"/>
                  </a:lnTo>
                  <a:lnTo>
                    <a:pt x="2569" y="2536"/>
                  </a:lnTo>
                  <a:lnTo>
                    <a:pt x="2935" y="5104"/>
                  </a:lnTo>
                  <a:lnTo>
                    <a:pt x="3970" y="4837"/>
                  </a:lnTo>
                  <a:lnTo>
                    <a:pt x="3136" y="2369"/>
                  </a:lnTo>
                  <a:lnTo>
                    <a:pt x="5170" y="768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656533" y="1601941"/>
              <a:ext cx="143752" cy="54799"/>
            </a:xfrm>
            <a:custGeom>
              <a:avLst/>
              <a:gdLst/>
              <a:ahLst/>
              <a:cxnLst/>
              <a:rect l="l" t="t" r="r" b="b"/>
              <a:pathLst>
                <a:path w="8140" h="3103" extrusionOk="0">
                  <a:moveTo>
                    <a:pt x="134" y="1"/>
                  </a:moveTo>
                  <a:lnTo>
                    <a:pt x="0" y="534"/>
                  </a:lnTo>
                  <a:lnTo>
                    <a:pt x="7839" y="3103"/>
                  </a:lnTo>
                  <a:lnTo>
                    <a:pt x="8139" y="2069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846798" y="1706804"/>
              <a:ext cx="48318" cy="145518"/>
            </a:xfrm>
            <a:custGeom>
              <a:avLst/>
              <a:gdLst/>
              <a:ahLst/>
              <a:cxnLst/>
              <a:rect l="l" t="t" r="r" b="b"/>
              <a:pathLst>
                <a:path w="2736" h="8240" extrusionOk="0">
                  <a:moveTo>
                    <a:pt x="1035" y="0"/>
                  </a:moveTo>
                  <a:lnTo>
                    <a:pt x="0" y="267"/>
                  </a:lnTo>
                  <a:lnTo>
                    <a:pt x="2169" y="8240"/>
                  </a:lnTo>
                  <a:lnTo>
                    <a:pt x="2736" y="8106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827355" y="1641993"/>
              <a:ext cx="38305" cy="38322"/>
            </a:xfrm>
            <a:custGeom>
              <a:avLst/>
              <a:gdLst/>
              <a:ahLst/>
              <a:cxnLst/>
              <a:rect l="l" t="t" r="r" b="b"/>
              <a:pathLst>
                <a:path w="2169" h="2170" extrusionOk="0">
                  <a:moveTo>
                    <a:pt x="1068" y="1"/>
                  </a:moveTo>
                  <a:cubicBezTo>
                    <a:pt x="468" y="1"/>
                    <a:pt x="1" y="501"/>
                    <a:pt x="1" y="1068"/>
                  </a:cubicBezTo>
                  <a:cubicBezTo>
                    <a:pt x="1" y="1669"/>
                    <a:pt x="468" y="2169"/>
                    <a:pt x="1068" y="2169"/>
                  </a:cubicBezTo>
                  <a:cubicBezTo>
                    <a:pt x="1669" y="2169"/>
                    <a:pt x="2169" y="1669"/>
                    <a:pt x="2169" y="1068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337828" y="1722115"/>
              <a:ext cx="51267" cy="361712"/>
            </a:xfrm>
            <a:custGeom>
              <a:avLst/>
              <a:gdLst/>
              <a:ahLst/>
              <a:cxnLst/>
              <a:rect l="l" t="t" r="r" b="b"/>
              <a:pathLst>
                <a:path w="2903" h="20482" extrusionOk="0">
                  <a:moveTo>
                    <a:pt x="801" y="1"/>
                  </a:moveTo>
                  <a:lnTo>
                    <a:pt x="1" y="20482"/>
                  </a:lnTo>
                  <a:lnTo>
                    <a:pt x="2903" y="20482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4182900" y="1725064"/>
              <a:ext cx="137289" cy="77192"/>
            </a:xfrm>
            <a:custGeom>
              <a:avLst/>
              <a:gdLst/>
              <a:ahLst/>
              <a:cxnLst/>
              <a:rect l="l" t="t" r="r" b="b"/>
              <a:pathLst>
                <a:path w="7774" h="4371" extrusionOk="0">
                  <a:moveTo>
                    <a:pt x="7306" y="0"/>
                  </a:moveTo>
                  <a:lnTo>
                    <a:pt x="1" y="3870"/>
                  </a:lnTo>
                  <a:lnTo>
                    <a:pt x="234" y="4370"/>
                  </a:lnTo>
                  <a:lnTo>
                    <a:pt x="7773" y="968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311922" y="1662620"/>
              <a:ext cx="93669" cy="84256"/>
            </a:xfrm>
            <a:custGeom>
              <a:avLst/>
              <a:gdLst/>
              <a:ahLst/>
              <a:cxnLst/>
              <a:rect l="l" t="t" r="r" b="b"/>
              <a:pathLst>
                <a:path w="5304" h="4771" extrusionOk="0">
                  <a:moveTo>
                    <a:pt x="2335" y="0"/>
                  </a:moveTo>
                  <a:lnTo>
                    <a:pt x="2402" y="2602"/>
                  </a:lnTo>
                  <a:lnTo>
                    <a:pt x="0" y="3536"/>
                  </a:lnTo>
                  <a:lnTo>
                    <a:pt x="467" y="4504"/>
                  </a:lnTo>
                  <a:lnTo>
                    <a:pt x="2702" y="3136"/>
                  </a:lnTo>
                  <a:lnTo>
                    <a:pt x="4704" y="4771"/>
                  </a:lnTo>
                  <a:lnTo>
                    <a:pt x="5304" y="3870"/>
                  </a:lnTo>
                  <a:lnTo>
                    <a:pt x="3002" y="2636"/>
                  </a:lnTo>
                  <a:lnTo>
                    <a:pt x="3436" y="67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394975" y="1730945"/>
              <a:ext cx="129024" cy="93686"/>
            </a:xfrm>
            <a:custGeom>
              <a:avLst/>
              <a:gdLst/>
              <a:ahLst/>
              <a:cxnLst/>
              <a:rect l="l" t="t" r="r" b="b"/>
              <a:pathLst>
                <a:path w="7306" h="5305" extrusionOk="0">
                  <a:moveTo>
                    <a:pt x="601" y="1"/>
                  </a:moveTo>
                  <a:lnTo>
                    <a:pt x="1" y="902"/>
                  </a:lnTo>
                  <a:lnTo>
                    <a:pt x="7006" y="5305"/>
                  </a:lnTo>
                  <a:lnTo>
                    <a:pt x="7306" y="483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353157" y="1517122"/>
              <a:ext cx="24759" cy="146702"/>
            </a:xfrm>
            <a:custGeom>
              <a:avLst/>
              <a:gdLst/>
              <a:ahLst/>
              <a:cxnLst/>
              <a:rect l="l" t="t" r="r" b="b"/>
              <a:pathLst>
                <a:path w="1402" h="8307" extrusionOk="0">
                  <a:moveTo>
                    <a:pt x="834" y="0"/>
                  </a:moveTo>
                  <a:lnTo>
                    <a:pt x="0" y="8239"/>
                  </a:lnTo>
                  <a:lnTo>
                    <a:pt x="1101" y="8306"/>
                  </a:lnTo>
                  <a:lnTo>
                    <a:pt x="1401" y="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344310" y="1693842"/>
              <a:ext cx="38322" cy="38305"/>
            </a:xfrm>
            <a:custGeom>
              <a:avLst/>
              <a:gdLst/>
              <a:ahLst/>
              <a:cxnLst/>
              <a:rect l="l" t="t" r="r" b="b"/>
              <a:pathLst>
                <a:path w="2170" h="2169" extrusionOk="0">
                  <a:moveTo>
                    <a:pt x="1102" y="0"/>
                  </a:moveTo>
                  <a:cubicBezTo>
                    <a:pt x="501" y="0"/>
                    <a:pt x="1" y="501"/>
                    <a:pt x="1" y="1068"/>
                  </a:cubicBezTo>
                  <a:cubicBezTo>
                    <a:pt x="1" y="1668"/>
                    <a:pt x="501" y="2169"/>
                    <a:pt x="1102" y="2169"/>
                  </a:cubicBezTo>
                  <a:cubicBezTo>
                    <a:pt x="1702" y="2169"/>
                    <a:pt x="2169" y="1668"/>
                    <a:pt x="2169" y="1068"/>
                  </a:cubicBezTo>
                  <a:cubicBezTo>
                    <a:pt x="2169" y="501"/>
                    <a:pt x="1702" y="0"/>
                    <a:pt x="1102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559917" y="1456443"/>
              <a:ext cx="78958" cy="554930"/>
            </a:xfrm>
            <a:custGeom>
              <a:avLst/>
              <a:gdLst/>
              <a:ahLst/>
              <a:cxnLst/>
              <a:rect l="l" t="t" r="r" b="b"/>
              <a:pathLst>
                <a:path w="4471" h="31423" extrusionOk="0">
                  <a:moveTo>
                    <a:pt x="1201" y="0"/>
                  </a:moveTo>
                  <a:lnTo>
                    <a:pt x="1" y="31423"/>
                  </a:lnTo>
                  <a:lnTo>
                    <a:pt x="4470" y="31423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346676" y="1270875"/>
              <a:ext cx="199117" cy="142004"/>
            </a:xfrm>
            <a:custGeom>
              <a:avLst/>
              <a:gdLst/>
              <a:ahLst/>
              <a:cxnLst/>
              <a:rect l="l" t="t" r="r" b="b"/>
              <a:pathLst>
                <a:path w="11275" h="8041" extrusionOk="0">
                  <a:moveTo>
                    <a:pt x="467" y="1"/>
                  </a:moveTo>
                  <a:lnTo>
                    <a:pt x="0" y="735"/>
                  </a:lnTo>
                  <a:lnTo>
                    <a:pt x="10374" y="8040"/>
                  </a:lnTo>
                  <a:lnTo>
                    <a:pt x="11275" y="6639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529878" y="1388118"/>
              <a:ext cx="144335" cy="129024"/>
            </a:xfrm>
            <a:custGeom>
              <a:avLst/>
              <a:gdLst/>
              <a:ahLst/>
              <a:cxnLst/>
              <a:rect l="l" t="t" r="r" b="b"/>
              <a:pathLst>
                <a:path w="8173" h="7306" extrusionOk="0">
                  <a:moveTo>
                    <a:pt x="901" y="0"/>
                  </a:moveTo>
                  <a:lnTo>
                    <a:pt x="0" y="1401"/>
                  </a:lnTo>
                  <a:lnTo>
                    <a:pt x="3536" y="3302"/>
                  </a:lnTo>
                  <a:lnTo>
                    <a:pt x="2936" y="7205"/>
                  </a:lnTo>
                  <a:lnTo>
                    <a:pt x="4604" y="7305"/>
                  </a:lnTo>
                  <a:lnTo>
                    <a:pt x="4470" y="3302"/>
                  </a:lnTo>
                  <a:lnTo>
                    <a:pt x="8173" y="1868"/>
                  </a:lnTo>
                  <a:lnTo>
                    <a:pt x="7439" y="367"/>
                  </a:lnTo>
                  <a:lnTo>
                    <a:pt x="4003" y="2502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575828" y="1515356"/>
              <a:ext cx="35355" cy="225041"/>
            </a:xfrm>
            <a:custGeom>
              <a:avLst/>
              <a:gdLst/>
              <a:ahLst/>
              <a:cxnLst/>
              <a:rect l="l" t="t" r="r" b="b"/>
              <a:pathLst>
                <a:path w="2002" h="12743" extrusionOk="0">
                  <a:moveTo>
                    <a:pt x="334" y="0"/>
                  </a:moveTo>
                  <a:lnTo>
                    <a:pt x="0" y="12676"/>
                  </a:lnTo>
                  <a:lnTo>
                    <a:pt x="867" y="12743"/>
                  </a:lnTo>
                  <a:lnTo>
                    <a:pt x="2002" y="10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4661230" y="1300331"/>
              <a:ext cx="209748" cy="120794"/>
            </a:xfrm>
            <a:custGeom>
              <a:avLst/>
              <a:gdLst/>
              <a:ahLst/>
              <a:cxnLst/>
              <a:rect l="l" t="t" r="r" b="b"/>
              <a:pathLst>
                <a:path w="11877" h="6840" extrusionOk="0">
                  <a:moveTo>
                    <a:pt x="11509" y="1"/>
                  </a:moveTo>
                  <a:lnTo>
                    <a:pt x="1" y="5338"/>
                  </a:lnTo>
                  <a:lnTo>
                    <a:pt x="735" y="6839"/>
                  </a:lnTo>
                  <a:lnTo>
                    <a:pt x="11876" y="801"/>
                  </a:lnTo>
                  <a:lnTo>
                    <a:pt x="1150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4559917" y="1412859"/>
              <a:ext cx="68945" cy="58878"/>
            </a:xfrm>
            <a:custGeom>
              <a:avLst/>
              <a:gdLst/>
              <a:ahLst/>
              <a:cxnLst/>
              <a:rect l="l" t="t" r="r" b="b"/>
              <a:pathLst>
                <a:path w="3904" h="3334" extrusionOk="0">
                  <a:moveTo>
                    <a:pt x="2235" y="0"/>
                  </a:moveTo>
                  <a:cubicBezTo>
                    <a:pt x="734" y="0"/>
                    <a:pt x="1" y="1801"/>
                    <a:pt x="1035" y="2835"/>
                  </a:cubicBezTo>
                  <a:cubicBezTo>
                    <a:pt x="1380" y="3180"/>
                    <a:pt x="1801" y="3334"/>
                    <a:pt x="2214" y="3334"/>
                  </a:cubicBezTo>
                  <a:cubicBezTo>
                    <a:pt x="3078" y="3334"/>
                    <a:pt x="3903" y="2661"/>
                    <a:pt x="3903" y="1668"/>
                  </a:cubicBezTo>
                  <a:cubicBezTo>
                    <a:pt x="3903" y="734"/>
                    <a:pt x="3136" y="0"/>
                    <a:pt x="2235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015610" y="1972459"/>
              <a:ext cx="382922" cy="368794"/>
            </a:xfrm>
            <a:custGeom>
              <a:avLst/>
              <a:gdLst/>
              <a:ahLst/>
              <a:cxnLst/>
              <a:rect l="l" t="t" r="r" b="b"/>
              <a:pathLst>
                <a:path w="21683" h="20883" extrusionOk="0">
                  <a:moveTo>
                    <a:pt x="17671" y="0"/>
                  </a:moveTo>
                  <a:cubicBezTo>
                    <a:pt x="17651" y="0"/>
                    <a:pt x="17632" y="1"/>
                    <a:pt x="17613" y="1"/>
                  </a:cubicBezTo>
                  <a:cubicBezTo>
                    <a:pt x="13477" y="202"/>
                    <a:pt x="8473" y="3204"/>
                    <a:pt x="5204" y="5972"/>
                  </a:cubicBezTo>
                  <a:cubicBezTo>
                    <a:pt x="4537" y="6539"/>
                    <a:pt x="3703" y="7940"/>
                    <a:pt x="3403" y="8541"/>
                  </a:cubicBezTo>
                  <a:cubicBezTo>
                    <a:pt x="2836" y="9642"/>
                    <a:pt x="3169" y="11309"/>
                    <a:pt x="2569" y="12477"/>
                  </a:cubicBezTo>
                  <a:cubicBezTo>
                    <a:pt x="2169" y="13278"/>
                    <a:pt x="1" y="15045"/>
                    <a:pt x="1" y="15679"/>
                  </a:cubicBezTo>
                  <a:cubicBezTo>
                    <a:pt x="1" y="16000"/>
                    <a:pt x="352" y="16093"/>
                    <a:pt x="847" y="16093"/>
                  </a:cubicBezTo>
                  <a:cubicBezTo>
                    <a:pt x="1542" y="16093"/>
                    <a:pt x="2521" y="15909"/>
                    <a:pt x="3211" y="15909"/>
                  </a:cubicBezTo>
                  <a:cubicBezTo>
                    <a:pt x="3514" y="15909"/>
                    <a:pt x="3760" y="15944"/>
                    <a:pt x="3903" y="16046"/>
                  </a:cubicBezTo>
                  <a:cubicBezTo>
                    <a:pt x="4671" y="16613"/>
                    <a:pt x="4671" y="19349"/>
                    <a:pt x="5471" y="20049"/>
                  </a:cubicBezTo>
                  <a:cubicBezTo>
                    <a:pt x="5822" y="20346"/>
                    <a:pt x="6740" y="20883"/>
                    <a:pt x="7449" y="20883"/>
                  </a:cubicBezTo>
                  <a:cubicBezTo>
                    <a:pt x="7617" y="20883"/>
                    <a:pt x="7772" y="20853"/>
                    <a:pt x="7906" y="20783"/>
                  </a:cubicBezTo>
                  <a:cubicBezTo>
                    <a:pt x="10375" y="19449"/>
                    <a:pt x="11409" y="15446"/>
                    <a:pt x="13544" y="13778"/>
                  </a:cubicBezTo>
                  <a:cubicBezTo>
                    <a:pt x="15412" y="12310"/>
                    <a:pt x="18881" y="12310"/>
                    <a:pt x="20448" y="10442"/>
                  </a:cubicBezTo>
                  <a:cubicBezTo>
                    <a:pt x="21483" y="9208"/>
                    <a:pt x="21683" y="5672"/>
                    <a:pt x="21483" y="4505"/>
                  </a:cubicBezTo>
                  <a:cubicBezTo>
                    <a:pt x="21153" y="2529"/>
                    <a:pt x="19166" y="0"/>
                    <a:pt x="1767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5180796" y="3310709"/>
              <a:ext cx="120194" cy="186331"/>
            </a:xfrm>
            <a:custGeom>
              <a:avLst/>
              <a:gdLst/>
              <a:ahLst/>
              <a:cxnLst/>
              <a:rect l="l" t="t" r="r" b="b"/>
              <a:pathLst>
                <a:path w="6806" h="10551" extrusionOk="0">
                  <a:moveTo>
                    <a:pt x="4808" y="1"/>
                  </a:moveTo>
                  <a:cubicBezTo>
                    <a:pt x="4566" y="1"/>
                    <a:pt x="4329" y="40"/>
                    <a:pt x="4104" y="142"/>
                  </a:cubicBezTo>
                  <a:cubicBezTo>
                    <a:pt x="3170" y="676"/>
                    <a:pt x="1769" y="2778"/>
                    <a:pt x="1269" y="3812"/>
                  </a:cubicBezTo>
                  <a:cubicBezTo>
                    <a:pt x="701" y="4979"/>
                    <a:pt x="1" y="7548"/>
                    <a:pt x="68" y="8648"/>
                  </a:cubicBezTo>
                  <a:cubicBezTo>
                    <a:pt x="101" y="9249"/>
                    <a:pt x="435" y="10483"/>
                    <a:pt x="968" y="10550"/>
                  </a:cubicBezTo>
                  <a:cubicBezTo>
                    <a:pt x="976" y="10551"/>
                    <a:pt x="984" y="10551"/>
                    <a:pt x="993" y="10551"/>
                  </a:cubicBezTo>
                  <a:cubicBezTo>
                    <a:pt x="1379" y="10551"/>
                    <a:pt x="2377" y="9807"/>
                    <a:pt x="2736" y="9382"/>
                  </a:cubicBezTo>
                  <a:cubicBezTo>
                    <a:pt x="4571" y="7181"/>
                    <a:pt x="6806" y="3712"/>
                    <a:pt x="6639" y="943"/>
                  </a:cubicBezTo>
                  <a:cubicBezTo>
                    <a:pt x="6606" y="543"/>
                    <a:pt x="5705" y="176"/>
                    <a:pt x="5271" y="42"/>
                  </a:cubicBezTo>
                  <a:cubicBezTo>
                    <a:pt x="5116" y="16"/>
                    <a:pt x="4961" y="1"/>
                    <a:pt x="4808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04684" y="2262590"/>
              <a:ext cx="110764" cy="110852"/>
            </a:xfrm>
            <a:custGeom>
              <a:avLst/>
              <a:gdLst/>
              <a:ahLst/>
              <a:cxnLst/>
              <a:rect l="l" t="t" r="r" b="b"/>
              <a:pathLst>
                <a:path w="6272" h="6277" extrusionOk="0">
                  <a:moveTo>
                    <a:pt x="4747" y="0"/>
                  </a:moveTo>
                  <a:cubicBezTo>
                    <a:pt x="4359" y="0"/>
                    <a:pt x="3947" y="93"/>
                    <a:pt x="3737" y="251"/>
                  </a:cubicBezTo>
                  <a:cubicBezTo>
                    <a:pt x="3236" y="685"/>
                    <a:pt x="3370" y="2419"/>
                    <a:pt x="2869" y="2886"/>
                  </a:cubicBezTo>
                  <a:cubicBezTo>
                    <a:pt x="2724" y="3012"/>
                    <a:pt x="2504" y="3048"/>
                    <a:pt x="2253" y="3048"/>
                  </a:cubicBezTo>
                  <a:cubicBezTo>
                    <a:pt x="1916" y="3048"/>
                    <a:pt x="1523" y="2982"/>
                    <a:pt x="1186" y="2982"/>
                  </a:cubicBezTo>
                  <a:cubicBezTo>
                    <a:pt x="911" y="2982"/>
                    <a:pt x="673" y="3026"/>
                    <a:pt x="534" y="3186"/>
                  </a:cubicBezTo>
                  <a:cubicBezTo>
                    <a:pt x="101" y="3687"/>
                    <a:pt x="1" y="5255"/>
                    <a:pt x="334" y="5755"/>
                  </a:cubicBezTo>
                  <a:cubicBezTo>
                    <a:pt x="600" y="6154"/>
                    <a:pt x="1543" y="6277"/>
                    <a:pt x="2219" y="6277"/>
                  </a:cubicBezTo>
                  <a:cubicBezTo>
                    <a:pt x="2392" y="6277"/>
                    <a:pt x="2547" y="6269"/>
                    <a:pt x="2669" y="6255"/>
                  </a:cubicBezTo>
                  <a:cubicBezTo>
                    <a:pt x="3370" y="6189"/>
                    <a:pt x="4904" y="5788"/>
                    <a:pt x="5338" y="5188"/>
                  </a:cubicBezTo>
                  <a:cubicBezTo>
                    <a:pt x="6038" y="4154"/>
                    <a:pt x="6272" y="1118"/>
                    <a:pt x="5571" y="251"/>
                  </a:cubicBezTo>
                  <a:cubicBezTo>
                    <a:pt x="5429" y="77"/>
                    <a:pt x="5098" y="0"/>
                    <a:pt x="4747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444458" y="2065543"/>
              <a:ext cx="1188801" cy="1601638"/>
            </a:xfrm>
            <a:custGeom>
              <a:avLst/>
              <a:gdLst/>
              <a:ahLst/>
              <a:cxnLst/>
              <a:rect l="l" t="t" r="r" b="b"/>
              <a:pathLst>
                <a:path w="67316" h="90693" extrusionOk="0">
                  <a:moveTo>
                    <a:pt x="25783" y="0"/>
                  </a:moveTo>
                  <a:cubicBezTo>
                    <a:pt x="24500" y="0"/>
                    <a:pt x="21774" y="1748"/>
                    <a:pt x="20882" y="3036"/>
                  </a:cubicBezTo>
                  <a:cubicBezTo>
                    <a:pt x="19681" y="4904"/>
                    <a:pt x="19014" y="7073"/>
                    <a:pt x="18947" y="9307"/>
                  </a:cubicBezTo>
                  <a:cubicBezTo>
                    <a:pt x="18947" y="10241"/>
                    <a:pt x="19781" y="12176"/>
                    <a:pt x="20515" y="12677"/>
                  </a:cubicBezTo>
                  <a:cubicBezTo>
                    <a:pt x="20905" y="12942"/>
                    <a:pt x="21661" y="13095"/>
                    <a:pt x="22390" y="13095"/>
                  </a:cubicBezTo>
                  <a:cubicBezTo>
                    <a:pt x="23034" y="13095"/>
                    <a:pt x="23656" y="12976"/>
                    <a:pt x="23984" y="12710"/>
                  </a:cubicBezTo>
                  <a:cubicBezTo>
                    <a:pt x="24451" y="12276"/>
                    <a:pt x="24184" y="10608"/>
                    <a:pt x="24551" y="10108"/>
                  </a:cubicBezTo>
                  <a:cubicBezTo>
                    <a:pt x="24852" y="9698"/>
                    <a:pt x="25961" y="8996"/>
                    <a:pt x="26608" y="8996"/>
                  </a:cubicBezTo>
                  <a:cubicBezTo>
                    <a:pt x="26750" y="8996"/>
                    <a:pt x="26869" y="9029"/>
                    <a:pt x="26953" y="9107"/>
                  </a:cubicBezTo>
                  <a:cubicBezTo>
                    <a:pt x="28321" y="10408"/>
                    <a:pt x="28654" y="14044"/>
                    <a:pt x="27820" y="15612"/>
                  </a:cubicBezTo>
                  <a:cubicBezTo>
                    <a:pt x="27090" y="16992"/>
                    <a:pt x="24494" y="18393"/>
                    <a:pt x="22508" y="18393"/>
                  </a:cubicBezTo>
                  <a:cubicBezTo>
                    <a:pt x="22045" y="18393"/>
                    <a:pt x="21615" y="18317"/>
                    <a:pt x="21249" y="18147"/>
                  </a:cubicBezTo>
                  <a:cubicBezTo>
                    <a:pt x="20549" y="17814"/>
                    <a:pt x="21149" y="15145"/>
                    <a:pt x="20515" y="14511"/>
                  </a:cubicBezTo>
                  <a:cubicBezTo>
                    <a:pt x="20104" y="14077"/>
                    <a:pt x="19130" y="13737"/>
                    <a:pt x="18364" y="13737"/>
                  </a:cubicBezTo>
                  <a:cubicBezTo>
                    <a:pt x="18011" y="13737"/>
                    <a:pt x="17702" y="13809"/>
                    <a:pt x="17513" y="13978"/>
                  </a:cubicBezTo>
                  <a:cubicBezTo>
                    <a:pt x="16779" y="14678"/>
                    <a:pt x="18013" y="17313"/>
                    <a:pt x="17413" y="18147"/>
                  </a:cubicBezTo>
                  <a:cubicBezTo>
                    <a:pt x="16779" y="19081"/>
                    <a:pt x="14177" y="18781"/>
                    <a:pt x="13310" y="19481"/>
                  </a:cubicBezTo>
                  <a:cubicBezTo>
                    <a:pt x="12643" y="20015"/>
                    <a:pt x="11542" y="21516"/>
                    <a:pt x="11442" y="22384"/>
                  </a:cubicBezTo>
                  <a:cubicBezTo>
                    <a:pt x="11375" y="23084"/>
                    <a:pt x="12976" y="24318"/>
                    <a:pt x="12576" y="24952"/>
                  </a:cubicBezTo>
                  <a:cubicBezTo>
                    <a:pt x="12456" y="25155"/>
                    <a:pt x="12223" y="25227"/>
                    <a:pt x="11926" y="25227"/>
                  </a:cubicBezTo>
                  <a:cubicBezTo>
                    <a:pt x="11174" y="25227"/>
                    <a:pt x="10012" y="24761"/>
                    <a:pt x="9245" y="24761"/>
                  </a:cubicBezTo>
                  <a:cubicBezTo>
                    <a:pt x="8969" y="24761"/>
                    <a:pt x="8743" y="24821"/>
                    <a:pt x="8607" y="24985"/>
                  </a:cubicBezTo>
                  <a:cubicBezTo>
                    <a:pt x="7673" y="26086"/>
                    <a:pt x="8340" y="29555"/>
                    <a:pt x="9374" y="30423"/>
                  </a:cubicBezTo>
                  <a:cubicBezTo>
                    <a:pt x="9731" y="30731"/>
                    <a:pt x="10508" y="30882"/>
                    <a:pt x="11306" y="30882"/>
                  </a:cubicBezTo>
                  <a:cubicBezTo>
                    <a:pt x="12148" y="30882"/>
                    <a:pt x="13016" y="30714"/>
                    <a:pt x="13443" y="30389"/>
                  </a:cubicBezTo>
                  <a:cubicBezTo>
                    <a:pt x="14011" y="29922"/>
                    <a:pt x="13677" y="27954"/>
                    <a:pt x="14277" y="27521"/>
                  </a:cubicBezTo>
                  <a:cubicBezTo>
                    <a:pt x="14446" y="27396"/>
                    <a:pt x="14678" y="27349"/>
                    <a:pt x="14946" y="27349"/>
                  </a:cubicBezTo>
                  <a:cubicBezTo>
                    <a:pt x="15789" y="27349"/>
                    <a:pt x="16995" y="27814"/>
                    <a:pt x="17767" y="27814"/>
                  </a:cubicBezTo>
                  <a:cubicBezTo>
                    <a:pt x="17868" y="27814"/>
                    <a:pt x="17962" y="27805"/>
                    <a:pt x="18047" y="27787"/>
                  </a:cubicBezTo>
                  <a:cubicBezTo>
                    <a:pt x="18749" y="27596"/>
                    <a:pt x="19758" y="26211"/>
                    <a:pt x="20487" y="26211"/>
                  </a:cubicBezTo>
                  <a:cubicBezTo>
                    <a:pt x="20519" y="26211"/>
                    <a:pt x="20551" y="26214"/>
                    <a:pt x="20582" y="26220"/>
                  </a:cubicBezTo>
                  <a:cubicBezTo>
                    <a:pt x="21549" y="26386"/>
                    <a:pt x="22950" y="28321"/>
                    <a:pt x="23117" y="29322"/>
                  </a:cubicBezTo>
                  <a:cubicBezTo>
                    <a:pt x="23250" y="30089"/>
                    <a:pt x="21583" y="31690"/>
                    <a:pt x="22116" y="32191"/>
                  </a:cubicBezTo>
                  <a:cubicBezTo>
                    <a:pt x="22244" y="32306"/>
                    <a:pt x="22423" y="32356"/>
                    <a:pt x="22633" y="32356"/>
                  </a:cubicBezTo>
                  <a:cubicBezTo>
                    <a:pt x="23577" y="32356"/>
                    <a:pt x="25146" y="31338"/>
                    <a:pt x="25419" y="30656"/>
                  </a:cubicBezTo>
                  <a:cubicBezTo>
                    <a:pt x="25852" y="29555"/>
                    <a:pt x="23417" y="27320"/>
                    <a:pt x="23851" y="26220"/>
                  </a:cubicBezTo>
                  <a:cubicBezTo>
                    <a:pt x="24184" y="25719"/>
                    <a:pt x="24718" y="25452"/>
                    <a:pt x="25319" y="25452"/>
                  </a:cubicBezTo>
                  <a:cubicBezTo>
                    <a:pt x="26720" y="25786"/>
                    <a:pt x="27587" y="29755"/>
                    <a:pt x="28988" y="30156"/>
                  </a:cubicBezTo>
                  <a:cubicBezTo>
                    <a:pt x="29050" y="30172"/>
                    <a:pt x="29114" y="30180"/>
                    <a:pt x="29181" y="30180"/>
                  </a:cubicBezTo>
                  <a:cubicBezTo>
                    <a:pt x="30141" y="30180"/>
                    <a:pt x="31603" y="28603"/>
                    <a:pt x="32554" y="28603"/>
                  </a:cubicBezTo>
                  <a:cubicBezTo>
                    <a:pt x="32613" y="28603"/>
                    <a:pt x="32669" y="28609"/>
                    <a:pt x="32724" y="28621"/>
                  </a:cubicBezTo>
                  <a:cubicBezTo>
                    <a:pt x="33925" y="28922"/>
                    <a:pt x="35859" y="31090"/>
                    <a:pt x="36226" y="32291"/>
                  </a:cubicBezTo>
                  <a:cubicBezTo>
                    <a:pt x="36493" y="33125"/>
                    <a:pt x="36160" y="35093"/>
                    <a:pt x="35559" y="35626"/>
                  </a:cubicBezTo>
                  <a:cubicBezTo>
                    <a:pt x="33816" y="37167"/>
                    <a:pt x="30755" y="37694"/>
                    <a:pt x="28187" y="37694"/>
                  </a:cubicBezTo>
                  <a:cubicBezTo>
                    <a:pt x="27808" y="37694"/>
                    <a:pt x="27439" y="37683"/>
                    <a:pt x="27087" y="37661"/>
                  </a:cubicBezTo>
                  <a:cubicBezTo>
                    <a:pt x="25752" y="37561"/>
                    <a:pt x="23117" y="36494"/>
                    <a:pt x="22150" y="35560"/>
                  </a:cubicBezTo>
                  <a:cubicBezTo>
                    <a:pt x="21483" y="34926"/>
                    <a:pt x="21349" y="32624"/>
                    <a:pt x="20582" y="32191"/>
                  </a:cubicBezTo>
                  <a:cubicBezTo>
                    <a:pt x="19597" y="31613"/>
                    <a:pt x="18310" y="31373"/>
                    <a:pt x="17002" y="31373"/>
                  </a:cubicBezTo>
                  <a:cubicBezTo>
                    <a:pt x="15740" y="31373"/>
                    <a:pt x="14458" y="31597"/>
                    <a:pt x="13410" y="31957"/>
                  </a:cubicBezTo>
                  <a:cubicBezTo>
                    <a:pt x="9641" y="33191"/>
                    <a:pt x="5037" y="36760"/>
                    <a:pt x="2936" y="40296"/>
                  </a:cubicBezTo>
                  <a:cubicBezTo>
                    <a:pt x="2169" y="41531"/>
                    <a:pt x="2936" y="44933"/>
                    <a:pt x="2169" y="46201"/>
                  </a:cubicBezTo>
                  <a:cubicBezTo>
                    <a:pt x="1935" y="46601"/>
                    <a:pt x="834" y="46801"/>
                    <a:pt x="634" y="47235"/>
                  </a:cubicBezTo>
                  <a:cubicBezTo>
                    <a:pt x="1" y="48469"/>
                    <a:pt x="167" y="51671"/>
                    <a:pt x="868" y="52872"/>
                  </a:cubicBezTo>
                  <a:cubicBezTo>
                    <a:pt x="2135" y="55107"/>
                    <a:pt x="4937" y="57309"/>
                    <a:pt x="7239" y="58109"/>
                  </a:cubicBezTo>
                  <a:cubicBezTo>
                    <a:pt x="7893" y="58333"/>
                    <a:pt x="8610" y="58410"/>
                    <a:pt x="9359" y="58410"/>
                  </a:cubicBezTo>
                  <a:cubicBezTo>
                    <a:pt x="11059" y="58410"/>
                    <a:pt x="12932" y="58011"/>
                    <a:pt x="14650" y="58011"/>
                  </a:cubicBezTo>
                  <a:cubicBezTo>
                    <a:pt x="15225" y="58011"/>
                    <a:pt x="15784" y="58056"/>
                    <a:pt x="16312" y="58176"/>
                  </a:cubicBezTo>
                  <a:cubicBezTo>
                    <a:pt x="17179" y="58376"/>
                    <a:pt x="19081" y="59443"/>
                    <a:pt x="19581" y="60277"/>
                  </a:cubicBezTo>
                  <a:cubicBezTo>
                    <a:pt x="20215" y="61378"/>
                    <a:pt x="19248" y="64347"/>
                    <a:pt x="19848" y="65481"/>
                  </a:cubicBezTo>
                  <a:cubicBezTo>
                    <a:pt x="20348" y="66415"/>
                    <a:pt x="23050" y="66382"/>
                    <a:pt x="23417" y="67282"/>
                  </a:cubicBezTo>
                  <a:cubicBezTo>
                    <a:pt x="24818" y="70551"/>
                    <a:pt x="21516" y="74954"/>
                    <a:pt x="22016" y="78457"/>
                  </a:cubicBezTo>
                  <a:cubicBezTo>
                    <a:pt x="22183" y="79658"/>
                    <a:pt x="24018" y="81493"/>
                    <a:pt x="24184" y="82593"/>
                  </a:cubicBezTo>
                  <a:cubicBezTo>
                    <a:pt x="24518" y="84661"/>
                    <a:pt x="23351" y="87463"/>
                    <a:pt x="24151" y="89331"/>
                  </a:cubicBezTo>
                  <a:cubicBezTo>
                    <a:pt x="24528" y="90204"/>
                    <a:pt x="26205" y="90693"/>
                    <a:pt x="27568" y="90693"/>
                  </a:cubicBezTo>
                  <a:cubicBezTo>
                    <a:pt x="28134" y="90693"/>
                    <a:pt x="28645" y="90608"/>
                    <a:pt x="28988" y="90432"/>
                  </a:cubicBezTo>
                  <a:cubicBezTo>
                    <a:pt x="31490" y="89131"/>
                    <a:pt x="34258" y="85929"/>
                    <a:pt x="35426" y="83394"/>
                  </a:cubicBezTo>
                  <a:cubicBezTo>
                    <a:pt x="36493" y="81092"/>
                    <a:pt x="35593" y="77490"/>
                    <a:pt x="36760" y="75455"/>
                  </a:cubicBezTo>
                  <a:cubicBezTo>
                    <a:pt x="37694" y="73820"/>
                    <a:pt x="40763" y="73053"/>
                    <a:pt x="41764" y="71419"/>
                  </a:cubicBezTo>
                  <a:cubicBezTo>
                    <a:pt x="43265" y="68984"/>
                    <a:pt x="42097" y="64514"/>
                    <a:pt x="43532" y="61979"/>
                  </a:cubicBezTo>
                  <a:cubicBezTo>
                    <a:pt x="44632" y="59977"/>
                    <a:pt x="47835" y="58810"/>
                    <a:pt x="48902" y="56741"/>
                  </a:cubicBezTo>
                  <a:cubicBezTo>
                    <a:pt x="49302" y="55908"/>
                    <a:pt x="49102" y="53439"/>
                    <a:pt x="48502" y="52972"/>
                  </a:cubicBezTo>
                  <a:cubicBezTo>
                    <a:pt x="47034" y="51771"/>
                    <a:pt x="43598" y="52605"/>
                    <a:pt x="42197" y="51304"/>
                  </a:cubicBezTo>
                  <a:cubicBezTo>
                    <a:pt x="41597" y="50737"/>
                    <a:pt x="42498" y="48135"/>
                    <a:pt x="42097" y="47201"/>
                  </a:cubicBezTo>
                  <a:cubicBezTo>
                    <a:pt x="41764" y="46334"/>
                    <a:pt x="39862" y="45300"/>
                    <a:pt x="39562" y="44399"/>
                  </a:cubicBezTo>
                  <a:cubicBezTo>
                    <a:pt x="39229" y="43432"/>
                    <a:pt x="39062" y="40997"/>
                    <a:pt x="39829" y="40296"/>
                  </a:cubicBezTo>
                  <a:cubicBezTo>
                    <a:pt x="39980" y="40161"/>
                    <a:pt x="40286" y="40107"/>
                    <a:pt x="40612" y="40107"/>
                  </a:cubicBezTo>
                  <a:cubicBezTo>
                    <a:pt x="41007" y="40107"/>
                    <a:pt x="41429" y="40187"/>
                    <a:pt x="41630" y="40296"/>
                  </a:cubicBezTo>
                  <a:cubicBezTo>
                    <a:pt x="43665" y="41430"/>
                    <a:pt x="45366" y="43899"/>
                    <a:pt x="46033" y="46167"/>
                  </a:cubicBezTo>
                  <a:cubicBezTo>
                    <a:pt x="46267" y="46901"/>
                    <a:pt x="45199" y="48769"/>
                    <a:pt x="45633" y="49470"/>
                  </a:cubicBezTo>
                  <a:cubicBezTo>
                    <a:pt x="45927" y="49910"/>
                    <a:pt x="47021" y="50221"/>
                    <a:pt x="47689" y="50221"/>
                  </a:cubicBezTo>
                  <a:cubicBezTo>
                    <a:pt x="47780" y="50221"/>
                    <a:pt x="47863" y="50215"/>
                    <a:pt x="47935" y="50203"/>
                  </a:cubicBezTo>
                  <a:cubicBezTo>
                    <a:pt x="50503" y="49770"/>
                    <a:pt x="54973" y="47868"/>
                    <a:pt x="55373" y="45834"/>
                  </a:cubicBezTo>
                  <a:cubicBezTo>
                    <a:pt x="55907" y="43365"/>
                    <a:pt x="49169" y="40563"/>
                    <a:pt x="49869" y="37795"/>
                  </a:cubicBezTo>
                  <a:cubicBezTo>
                    <a:pt x="49993" y="37337"/>
                    <a:pt x="51009" y="37130"/>
                    <a:pt x="52087" y="37130"/>
                  </a:cubicBezTo>
                  <a:cubicBezTo>
                    <a:pt x="53052" y="37130"/>
                    <a:pt x="54067" y="37295"/>
                    <a:pt x="54539" y="37594"/>
                  </a:cubicBezTo>
                  <a:cubicBezTo>
                    <a:pt x="55240" y="38061"/>
                    <a:pt x="55173" y="39996"/>
                    <a:pt x="55674" y="40597"/>
                  </a:cubicBezTo>
                  <a:cubicBezTo>
                    <a:pt x="57041" y="42198"/>
                    <a:pt x="59209" y="43298"/>
                    <a:pt x="61144" y="44299"/>
                  </a:cubicBezTo>
                  <a:cubicBezTo>
                    <a:pt x="62045" y="44800"/>
                    <a:pt x="64480" y="44933"/>
                    <a:pt x="64980" y="45767"/>
                  </a:cubicBezTo>
                  <a:cubicBezTo>
                    <a:pt x="65647" y="46834"/>
                    <a:pt x="63713" y="49736"/>
                    <a:pt x="64080" y="50871"/>
                  </a:cubicBezTo>
                  <a:cubicBezTo>
                    <a:pt x="64613" y="52372"/>
                    <a:pt x="65414" y="53773"/>
                    <a:pt x="66448" y="55007"/>
                  </a:cubicBezTo>
                  <a:cubicBezTo>
                    <a:pt x="67015" y="51705"/>
                    <a:pt x="67282" y="48402"/>
                    <a:pt x="67282" y="45066"/>
                  </a:cubicBezTo>
                  <a:cubicBezTo>
                    <a:pt x="67315" y="27821"/>
                    <a:pt x="59643" y="11442"/>
                    <a:pt x="46400" y="401"/>
                  </a:cubicBezTo>
                  <a:cubicBezTo>
                    <a:pt x="45833" y="835"/>
                    <a:pt x="45466" y="1435"/>
                    <a:pt x="45366" y="2136"/>
                  </a:cubicBezTo>
                  <a:cubicBezTo>
                    <a:pt x="45333" y="2636"/>
                    <a:pt x="46300" y="3970"/>
                    <a:pt x="46167" y="4404"/>
                  </a:cubicBezTo>
                  <a:cubicBezTo>
                    <a:pt x="45946" y="5166"/>
                    <a:pt x="44585" y="5746"/>
                    <a:pt x="43403" y="5746"/>
                  </a:cubicBezTo>
                  <a:cubicBezTo>
                    <a:pt x="42980" y="5746"/>
                    <a:pt x="42581" y="5672"/>
                    <a:pt x="42264" y="5505"/>
                  </a:cubicBezTo>
                  <a:cubicBezTo>
                    <a:pt x="41897" y="5305"/>
                    <a:pt x="41564" y="4170"/>
                    <a:pt x="41197" y="3937"/>
                  </a:cubicBezTo>
                  <a:cubicBezTo>
                    <a:pt x="40538" y="3483"/>
                    <a:pt x="39623" y="3363"/>
                    <a:pt x="38678" y="3363"/>
                  </a:cubicBezTo>
                  <a:cubicBezTo>
                    <a:pt x="37622" y="3363"/>
                    <a:pt x="36530" y="3513"/>
                    <a:pt x="35722" y="3513"/>
                  </a:cubicBezTo>
                  <a:cubicBezTo>
                    <a:pt x="35606" y="3513"/>
                    <a:pt x="35496" y="3510"/>
                    <a:pt x="35392" y="3503"/>
                  </a:cubicBezTo>
                  <a:cubicBezTo>
                    <a:pt x="35217" y="3512"/>
                    <a:pt x="35044" y="3516"/>
                    <a:pt x="34872" y="3516"/>
                  </a:cubicBezTo>
                  <a:cubicBezTo>
                    <a:pt x="34356" y="3516"/>
                    <a:pt x="33850" y="3478"/>
                    <a:pt x="33324" y="3403"/>
                  </a:cubicBezTo>
                  <a:cubicBezTo>
                    <a:pt x="30856" y="2636"/>
                    <a:pt x="28321" y="101"/>
                    <a:pt x="25819" y="1"/>
                  </a:cubicBezTo>
                  <a:cubicBezTo>
                    <a:pt x="25807" y="1"/>
                    <a:pt x="25795" y="0"/>
                    <a:pt x="25783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3580863" y="2828512"/>
              <a:ext cx="586171" cy="795318"/>
            </a:xfrm>
            <a:custGeom>
              <a:avLst/>
              <a:gdLst/>
              <a:ahLst/>
              <a:cxnLst/>
              <a:rect l="l" t="t" r="r" b="b"/>
              <a:pathLst>
                <a:path w="33192" h="45035" extrusionOk="0">
                  <a:moveTo>
                    <a:pt x="9201" y="0"/>
                  </a:moveTo>
                  <a:cubicBezTo>
                    <a:pt x="6930" y="0"/>
                    <a:pt x="4289" y="932"/>
                    <a:pt x="2018" y="932"/>
                  </a:cubicBezTo>
                  <a:cubicBezTo>
                    <a:pt x="1301" y="932"/>
                    <a:pt x="621" y="839"/>
                    <a:pt x="1" y="595"/>
                  </a:cubicBezTo>
                  <a:lnTo>
                    <a:pt x="1" y="1796"/>
                  </a:lnTo>
                  <a:lnTo>
                    <a:pt x="1" y="2096"/>
                  </a:lnTo>
                  <a:cubicBezTo>
                    <a:pt x="568" y="2363"/>
                    <a:pt x="1035" y="2796"/>
                    <a:pt x="1335" y="3363"/>
                  </a:cubicBezTo>
                  <a:cubicBezTo>
                    <a:pt x="1569" y="4031"/>
                    <a:pt x="1168" y="5532"/>
                    <a:pt x="635" y="5965"/>
                  </a:cubicBezTo>
                  <a:cubicBezTo>
                    <a:pt x="501" y="6065"/>
                    <a:pt x="335" y="6099"/>
                    <a:pt x="168" y="6099"/>
                  </a:cubicBezTo>
                  <a:cubicBezTo>
                    <a:pt x="301" y="7767"/>
                    <a:pt x="468" y="9401"/>
                    <a:pt x="735" y="11036"/>
                  </a:cubicBezTo>
                  <a:cubicBezTo>
                    <a:pt x="2336" y="12036"/>
                    <a:pt x="4437" y="12704"/>
                    <a:pt x="5505" y="14105"/>
                  </a:cubicBezTo>
                  <a:cubicBezTo>
                    <a:pt x="6139" y="14938"/>
                    <a:pt x="4771" y="16940"/>
                    <a:pt x="5505" y="17774"/>
                  </a:cubicBezTo>
                  <a:cubicBezTo>
                    <a:pt x="6939" y="19408"/>
                    <a:pt x="10175" y="19542"/>
                    <a:pt x="11776" y="20976"/>
                  </a:cubicBezTo>
                  <a:cubicBezTo>
                    <a:pt x="15545" y="24379"/>
                    <a:pt x="16146" y="31217"/>
                    <a:pt x="20349" y="35086"/>
                  </a:cubicBezTo>
                  <a:cubicBezTo>
                    <a:pt x="21083" y="35787"/>
                    <a:pt x="22851" y="36420"/>
                    <a:pt x="23584" y="37121"/>
                  </a:cubicBezTo>
                  <a:cubicBezTo>
                    <a:pt x="24585" y="38122"/>
                    <a:pt x="25019" y="39956"/>
                    <a:pt x="26086" y="40890"/>
                  </a:cubicBezTo>
                  <a:cubicBezTo>
                    <a:pt x="27898" y="42476"/>
                    <a:pt x="30934" y="45034"/>
                    <a:pt x="32698" y="45034"/>
                  </a:cubicBezTo>
                  <a:cubicBezTo>
                    <a:pt x="32752" y="45034"/>
                    <a:pt x="32806" y="45032"/>
                    <a:pt x="32858" y="45027"/>
                  </a:cubicBezTo>
                  <a:cubicBezTo>
                    <a:pt x="33191" y="45027"/>
                    <a:pt x="31990" y="42358"/>
                    <a:pt x="30990" y="41291"/>
                  </a:cubicBezTo>
                  <a:cubicBezTo>
                    <a:pt x="30256" y="40490"/>
                    <a:pt x="28521" y="40123"/>
                    <a:pt x="27721" y="39356"/>
                  </a:cubicBezTo>
                  <a:cubicBezTo>
                    <a:pt x="25553" y="37321"/>
                    <a:pt x="23017" y="34052"/>
                    <a:pt x="22784" y="31450"/>
                  </a:cubicBezTo>
                  <a:cubicBezTo>
                    <a:pt x="22517" y="28415"/>
                    <a:pt x="28388" y="27080"/>
                    <a:pt x="28688" y="23711"/>
                  </a:cubicBezTo>
                  <a:cubicBezTo>
                    <a:pt x="28822" y="22511"/>
                    <a:pt x="25886" y="19308"/>
                    <a:pt x="26120" y="18041"/>
                  </a:cubicBezTo>
                  <a:cubicBezTo>
                    <a:pt x="26353" y="16773"/>
                    <a:pt x="29622" y="15472"/>
                    <a:pt x="29455" y="14105"/>
                  </a:cubicBezTo>
                  <a:cubicBezTo>
                    <a:pt x="29155" y="11303"/>
                    <a:pt x="26186" y="8134"/>
                    <a:pt x="23851" y="6633"/>
                  </a:cubicBezTo>
                  <a:cubicBezTo>
                    <a:pt x="23387" y="6339"/>
                    <a:pt x="22600" y="6288"/>
                    <a:pt x="21736" y="6288"/>
                  </a:cubicBezTo>
                  <a:cubicBezTo>
                    <a:pt x="21270" y="6288"/>
                    <a:pt x="20781" y="6303"/>
                    <a:pt x="20308" y="6303"/>
                  </a:cubicBezTo>
                  <a:cubicBezTo>
                    <a:pt x="19270" y="6303"/>
                    <a:pt x="18312" y="6230"/>
                    <a:pt x="17847" y="5765"/>
                  </a:cubicBezTo>
                  <a:cubicBezTo>
                    <a:pt x="17313" y="5265"/>
                    <a:pt x="18147" y="3630"/>
                    <a:pt x="17614" y="3163"/>
                  </a:cubicBezTo>
                  <a:cubicBezTo>
                    <a:pt x="17432" y="3000"/>
                    <a:pt x="17145" y="2945"/>
                    <a:pt x="16806" y="2945"/>
                  </a:cubicBezTo>
                  <a:cubicBezTo>
                    <a:pt x="16110" y="2945"/>
                    <a:pt x="15195" y="3176"/>
                    <a:pt x="14520" y="3176"/>
                  </a:cubicBezTo>
                  <a:cubicBezTo>
                    <a:pt x="14312" y="3176"/>
                    <a:pt x="14126" y="3154"/>
                    <a:pt x="13978" y="3097"/>
                  </a:cubicBezTo>
                  <a:cubicBezTo>
                    <a:pt x="13010" y="2696"/>
                    <a:pt x="11943" y="595"/>
                    <a:pt x="11009" y="261"/>
                  </a:cubicBezTo>
                  <a:cubicBezTo>
                    <a:pt x="10446" y="74"/>
                    <a:pt x="9838" y="0"/>
                    <a:pt x="920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603256" y="2169859"/>
              <a:ext cx="474242" cy="508431"/>
            </a:xfrm>
            <a:custGeom>
              <a:avLst/>
              <a:gdLst/>
              <a:ahLst/>
              <a:cxnLst/>
              <a:rect l="l" t="t" r="r" b="b"/>
              <a:pathLst>
                <a:path w="26854" h="28790" extrusionOk="0">
                  <a:moveTo>
                    <a:pt x="21774" y="1"/>
                  </a:moveTo>
                  <a:cubicBezTo>
                    <a:pt x="19535" y="1"/>
                    <a:pt x="15512" y="1160"/>
                    <a:pt x="14211" y="1799"/>
                  </a:cubicBezTo>
                  <a:cubicBezTo>
                    <a:pt x="13143" y="2366"/>
                    <a:pt x="10842" y="4568"/>
                    <a:pt x="9741" y="5102"/>
                  </a:cubicBezTo>
                  <a:cubicBezTo>
                    <a:pt x="4971" y="11673"/>
                    <a:pt x="1668" y="19178"/>
                    <a:pt x="1" y="27117"/>
                  </a:cubicBezTo>
                  <a:cubicBezTo>
                    <a:pt x="234" y="27751"/>
                    <a:pt x="468" y="28485"/>
                    <a:pt x="901" y="28685"/>
                  </a:cubicBezTo>
                  <a:cubicBezTo>
                    <a:pt x="1060" y="28749"/>
                    <a:pt x="1348" y="28790"/>
                    <a:pt x="1639" y="28790"/>
                  </a:cubicBezTo>
                  <a:cubicBezTo>
                    <a:pt x="1957" y="28790"/>
                    <a:pt x="2279" y="28741"/>
                    <a:pt x="2436" y="28619"/>
                  </a:cubicBezTo>
                  <a:cubicBezTo>
                    <a:pt x="3203" y="28018"/>
                    <a:pt x="2536" y="26150"/>
                    <a:pt x="3136" y="25483"/>
                  </a:cubicBezTo>
                  <a:cubicBezTo>
                    <a:pt x="5738" y="22681"/>
                    <a:pt x="10975" y="22881"/>
                    <a:pt x="13410" y="19879"/>
                  </a:cubicBezTo>
                  <a:cubicBezTo>
                    <a:pt x="14077" y="19045"/>
                    <a:pt x="13043" y="16877"/>
                    <a:pt x="13944" y="16243"/>
                  </a:cubicBezTo>
                  <a:cubicBezTo>
                    <a:pt x="14539" y="15837"/>
                    <a:pt x="15201" y="15685"/>
                    <a:pt x="15900" y="15685"/>
                  </a:cubicBezTo>
                  <a:cubicBezTo>
                    <a:pt x="17998" y="15685"/>
                    <a:pt x="20428" y="17056"/>
                    <a:pt x="22371" y="17056"/>
                  </a:cubicBezTo>
                  <a:cubicBezTo>
                    <a:pt x="22975" y="17056"/>
                    <a:pt x="23532" y="16923"/>
                    <a:pt x="24018" y="16577"/>
                  </a:cubicBezTo>
                  <a:cubicBezTo>
                    <a:pt x="25519" y="15509"/>
                    <a:pt x="26853" y="11740"/>
                    <a:pt x="26153" y="10039"/>
                  </a:cubicBezTo>
                  <a:cubicBezTo>
                    <a:pt x="26130" y="9988"/>
                    <a:pt x="26066" y="9968"/>
                    <a:pt x="25974" y="9968"/>
                  </a:cubicBezTo>
                  <a:cubicBezTo>
                    <a:pt x="25592" y="9968"/>
                    <a:pt x="24720" y="10317"/>
                    <a:pt x="24283" y="10317"/>
                  </a:cubicBezTo>
                  <a:cubicBezTo>
                    <a:pt x="24198" y="10317"/>
                    <a:pt x="24130" y="10304"/>
                    <a:pt x="24084" y="10272"/>
                  </a:cubicBezTo>
                  <a:cubicBezTo>
                    <a:pt x="23417" y="9772"/>
                    <a:pt x="24518" y="6836"/>
                    <a:pt x="23918" y="6636"/>
                  </a:cubicBezTo>
                  <a:cubicBezTo>
                    <a:pt x="23647" y="6543"/>
                    <a:pt x="23349" y="6501"/>
                    <a:pt x="23030" y="6501"/>
                  </a:cubicBezTo>
                  <a:cubicBezTo>
                    <a:pt x="21305" y="6501"/>
                    <a:pt x="19000" y="7726"/>
                    <a:pt x="17480" y="8571"/>
                  </a:cubicBezTo>
                  <a:cubicBezTo>
                    <a:pt x="16979" y="8838"/>
                    <a:pt x="16079" y="9972"/>
                    <a:pt x="15612" y="10105"/>
                  </a:cubicBezTo>
                  <a:cubicBezTo>
                    <a:pt x="15430" y="10164"/>
                    <a:pt x="15217" y="10191"/>
                    <a:pt x="14993" y="10191"/>
                  </a:cubicBezTo>
                  <a:cubicBezTo>
                    <a:pt x="13942" y="10191"/>
                    <a:pt x="12637" y="9604"/>
                    <a:pt x="13077" y="8971"/>
                  </a:cubicBezTo>
                  <a:cubicBezTo>
                    <a:pt x="14277" y="7303"/>
                    <a:pt x="17446" y="6903"/>
                    <a:pt x="19148" y="5569"/>
                  </a:cubicBezTo>
                  <a:cubicBezTo>
                    <a:pt x="20682" y="4368"/>
                    <a:pt x="23351" y="1933"/>
                    <a:pt x="23317" y="699"/>
                  </a:cubicBezTo>
                  <a:cubicBezTo>
                    <a:pt x="23307" y="195"/>
                    <a:pt x="22690" y="1"/>
                    <a:pt x="21774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015610" y="1972459"/>
              <a:ext cx="382922" cy="368794"/>
            </a:xfrm>
            <a:custGeom>
              <a:avLst/>
              <a:gdLst/>
              <a:ahLst/>
              <a:cxnLst/>
              <a:rect l="l" t="t" r="r" b="b"/>
              <a:pathLst>
                <a:path w="21683" h="20883" extrusionOk="0">
                  <a:moveTo>
                    <a:pt x="17671" y="0"/>
                  </a:moveTo>
                  <a:cubicBezTo>
                    <a:pt x="17651" y="0"/>
                    <a:pt x="17632" y="1"/>
                    <a:pt x="17613" y="1"/>
                  </a:cubicBezTo>
                  <a:cubicBezTo>
                    <a:pt x="13477" y="202"/>
                    <a:pt x="8473" y="3204"/>
                    <a:pt x="5204" y="5972"/>
                  </a:cubicBezTo>
                  <a:cubicBezTo>
                    <a:pt x="4537" y="6539"/>
                    <a:pt x="3703" y="7940"/>
                    <a:pt x="3403" y="8541"/>
                  </a:cubicBezTo>
                  <a:cubicBezTo>
                    <a:pt x="2836" y="9642"/>
                    <a:pt x="3169" y="11309"/>
                    <a:pt x="2569" y="12477"/>
                  </a:cubicBezTo>
                  <a:cubicBezTo>
                    <a:pt x="2169" y="13278"/>
                    <a:pt x="1" y="15045"/>
                    <a:pt x="1" y="15679"/>
                  </a:cubicBezTo>
                  <a:cubicBezTo>
                    <a:pt x="1" y="16000"/>
                    <a:pt x="352" y="16093"/>
                    <a:pt x="847" y="16093"/>
                  </a:cubicBezTo>
                  <a:cubicBezTo>
                    <a:pt x="1542" y="16093"/>
                    <a:pt x="2521" y="15909"/>
                    <a:pt x="3211" y="15909"/>
                  </a:cubicBezTo>
                  <a:cubicBezTo>
                    <a:pt x="3514" y="15909"/>
                    <a:pt x="3760" y="15944"/>
                    <a:pt x="3903" y="16046"/>
                  </a:cubicBezTo>
                  <a:cubicBezTo>
                    <a:pt x="4671" y="16613"/>
                    <a:pt x="4671" y="19349"/>
                    <a:pt x="5471" y="20049"/>
                  </a:cubicBezTo>
                  <a:cubicBezTo>
                    <a:pt x="5822" y="20346"/>
                    <a:pt x="6740" y="20883"/>
                    <a:pt x="7449" y="20883"/>
                  </a:cubicBezTo>
                  <a:cubicBezTo>
                    <a:pt x="7617" y="20883"/>
                    <a:pt x="7772" y="20853"/>
                    <a:pt x="7906" y="20783"/>
                  </a:cubicBezTo>
                  <a:cubicBezTo>
                    <a:pt x="10375" y="19449"/>
                    <a:pt x="11409" y="15446"/>
                    <a:pt x="13544" y="13778"/>
                  </a:cubicBezTo>
                  <a:cubicBezTo>
                    <a:pt x="15412" y="12310"/>
                    <a:pt x="18881" y="12310"/>
                    <a:pt x="20448" y="10442"/>
                  </a:cubicBezTo>
                  <a:cubicBezTo>
                    <a:pt x="21483" y="9208"/>
                    <a:pt x="21683" y="5672"/>
                    <a:pt x="21483" y="4505"/>
                  </a:cubicBezTo>
                  <a:cubicBezTo>
                    <a:pt x="21153" y="2529"/>
                    <a:pt x="19166" y="0"/>
                    <a:pt x="17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5180796" y="3310709"/>
              <a:ext cx="120194" cy="186331"/>
            </a:xfrm>
            <a:custGeom>
              <a:avLst/>
              <a:gdLst/>
              <a:ahLst/>
              <a:cxnLst/>
              <a:rect l="l" t="t" r="r" b="b"/>
              <a:pathLst>
                <a:path w="6806" h="10551" extrusionOk="0">
                  <a:moveTo>
                    <a:pt x="4808" y="1"/>
                  </a:moveTo>
                  <a:cubicBezTo>
                    <a:pt x="4566" y="1"/>
                    <a:pt x="4329" y="40"/>
                    <a:pt x="4104" y="142"/>
                  </a:cubicBezTo>
                  <a:cubicBezTo>
                    <a:pt x="3170" y="676"/>
                    <a:pt x="1769" y="2778"/>
                    <a:pt x="1269" y="3812"/>
                  </a:cubicBezTo>
                  <a:cubicBezTo>
                    <a:pt x="701" y="4979"/>
                    <a:pt x="1" y="7548"/>
                    <a:pt x="68" y="8648"/>
                  </a:cubicBezTo>
                  <a:cubicBezTo>
                    <a:pt x="101" y="9249"/>
                    <a:pt x="435" y="10483"/>
                    <a:pt x="968" y="10550"/>
                  </a:cubicBezTo>
                  <a:cubicBezTo>
                    <a:pt x="976" y="10551"/>
                    <a:pt x="984" y="10551"/>
                    <a:pt x="993" y="10551"/>
                  </a:cubicBezTo>
                  <a:cubicBezTo>
                    <a:pt x="1379" y="10551"/>
                    <a:pt x="2377" y="9807"/>
                    <a:pt x="2736" y="9382"/>
                  </a:cubicBezTo>
                  <a:cubicBezTo>
                    <a:pt x="4571" y="7181"/>
                    <a:pt x="6806" y="3712"/>
                    <a:pt x="6639" y="943"/>
                  </a:cubicBezTo>
                  <a:cubicBezTo>
                    <a:pt x="6606" y="543"/>
                    <a:pt x="5705" y="176"/>
                    <a:pt x="5271" y="42"/>
                  </a:cubicBezTo>
                  <a:cubicBezTo>
                    <a:pt x="5116" y="16"/>
                    <a:pt x="4961" y="1"/>
                    <a:pt x="4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604684" y="2262590"/>
              <a:ext cx="110764" cy="110852"/>
            </a:xfrm>
            <a:custGeom>
              <a:avLst/>
              <a:gdLst/>
              <a:ahLst/>
              <a:cxnLst/>
              <a:rect l="l" t="t" r="r" b="b"/>
              <a:pathLst>
                <a:path w="6272" h="6277" extrusionOk="0">
                  <a:moveTo>
                    <a:pt x="4747" y="0"/>
                  </a:moveTo>
                  <a:cubicBezTo>
                    <a:pt x="4359" y="0"/>
                    <a:pt x="3947" y="93"/>
                    <a:pt x="3737" y="251"/>
                  </a:cubicBezTo>
                  <a:cubicBezTo>
                    <a:pt x="3236" y="685"/>
                    <a:pt x="3370" y="2419"/>
                    <a:pt x="2869" y="2886"/>
                  </a:cubicBezTo>
                  <a:cubicBezTo>
                    <a:pt x="2724" y="3012"/>
                    <a:pt x="2504" y="3048"/>
                    <a:pt x="2253" y="3048"/>
                  </a:cubicBezTo>
                  <a:cubicBezTo>
                    <a:pt x="1916" y="3048"/>
                    <a:pt x="1523" y="2982"/>
                    <a:pt x="1186" y="2982"/>
                  </a:cubicBezTo>
                  <a:cubicBezTo>
                    <a:pt x="911" y="2982"/>
                    <a:pt x="673" y="3026"/>
                    <a:pt x="534" y="3186"/>
                  </a:cubicBezTo>
                  <a:cubicBezTo>
                    <a:pt x="101" y="3687"/>
                    <a:pt x="1" y="5255"/>
                    <a:pt x="334" y="5755"/>
                  </a:cubicBezTo>
                  <a:cubicBezTo>
                    <a:pt x="600" y="6154"/>
                    <a:pt x="1543" y="6277"/>
                    <a:pt x="2219" y="6277"/>
                  </a:cubicBezTo>
                  <a:cubicBezTo>
                    <a:pt x="2392" y="6277"/>
                    <a:pt x="2547" y="6269"/>
                    <a:pt x="2669" y="6255"/>
                  </a:cubicBezTo>
                  <a:cubicBezTo>
                    <a:pt x="3370" y="6189"/>
                    <a:pt x="4904" y="5788"/>
                    <a:pt x="5338" y="5188"/>
                  </a:cubicBezTo>
                  <a:cubicBezTo>
                    <a:pt x="6038" y="4154"/>
                    <a:pt x="6272" y="1118"/>
                    <a:pt x="5571" y="251"/>
                  </a:cubicBezTo>
                  <a:cubicBezTo>
                    <a:pt x="5429" y="77"/>
                    <a:pt x="5098" y="0"/>
                    <a:pt x="4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444458" y="2065543"/>
              <a:ext cx="1188801" cy="1601638"/>
            </a:xfrm>
            <a:custGeom>
              <a:avLst/>
              <a:gdLst/>
              <a:ahLst/>
              <a:cxnLst/>
              <a:rect l="l" t="t" r="r" b="b"/>
              <a:pathLst>
                <a:path w="67316" h="90693" extrusionOk="0">
                  <a:moveTo>
                    <a:pt x="25783" y="0"/>
                  </a:moveTo>
                  <a:cubicBezTo>
                    <a:pt x="24500" y="0"/>
                    <a:pt x="21774" y="1748"/>
                    <a:pt x="20882" y="3036"/>
                  </a:cubicBezTo>
                  <a:cubicBezTo>
                    <a:pt x="19681" y="4904"/>
                    <a:pt x="19014" y="7073"/>
                    <a:pt x="18947" y="9307"/>
                  </a:cubicBezTo>
                  <a:cubicBezTo>
                    <a:pt x="18947" y="10241"/>
                    <a:pt x="19781" y="12176"/>
                    <a:pt x="20515" y="12677"/>
                  </a:cubicBezTo>
                  <a:cubicBezTo>
                    <a:pt x="20905" y="12942"/>
                    <a:pt x="21661" y="13095"/>
                    <a:pt x="22390" y="13095"/>
                  </a:cubicBezTo>
                  <a:cubicBezTo>
                    <a:pt x="23034" y="13095"/>
                    <a:pt x="23656" y="12976"/>
                    <a:pt x="23984" y="12710"/>
                  </a:cubicBezTo>
                  <a:cubicBezTo>
                    <a:pt x="24451" y="12276"/>
                    <a:pt x="24184" y="10608"/>
                    <a:pt x="24551" y="10108"/>
                  </a:cubicBezTo>
                  <a:cubicBezTo>
                    <a:pt x="24852" y="9698"/>
                    <a:pt x="25961" y="8996"/>
                    <a:pt x="26608" y="8996"/>
                  </a:cubicBezTo>
                  <a:cubicBezTo>
                    <a:pt x="26750" y="8996"/>
                    <a:pt x="26869" y="9029"/>
                    <a:pt x="26953" y="9107"/>
                  </a:cubicBezTo>
                  <a:cubicBezTo>
                    <a:pt x="28321" y="10408"/>
                    <a:pt x="28654" y="14044"/>
                    <a:pt x="27820" y="15612"/>
                  </a:cubicBezTo>
                  <a:cubicBezTo>
                    <a:pt x="27090" y="16992"/>
                    <a:pt x="24494" y="18393"/>
                    <a:pt x="22508" y="18393"/>
                  </a:cubicBezTo>
                  <a:cubicBezTo>
                    <a:pt x="22045" y="18393"/>
                    <a:pt x="21615" y="18317"/>
                    <a:pt x="21249" y="18147"/>
                  </a:cubicBezTo>
                  <a:cubicBezTo>
                    <a:pt x="20549" y="17814"/>
                    <a:pt x="21149" y="15145"/>
                    <a:pt x="20515" y="14511"/>
                  </a:cubicBezTo>
                  <a:cubicBezTo>
                    <a:pt x="20104" y="14077"/>
                    <a:pt x="19130" y="13737"/>
                    <a:pt x="18364" y="13737"/>
                  </a:cubicBezTo>
                  <a:cubicBezTo>
                    <a:pt x="18011" y="13737"/>
                    <a:pt x="17702" y="13809"/>
                    <a:pt x="17513" y="13978"/>
                  </a:cubicBezTo>
                  <a:cubicBezTo>
                    <a:pt x="16779" y="14678"/>
                    <a:pt x="18013" y="17313"/>
                    <a:pt x="17413" y="18147"/>
                  </a:cubicBezTo>
                  <a:cubicBezTo>
                    <a:pt x="16779" y="19081"/>
                    <a:pt x="14177" y="18781"/>
                    <a:pt x="13310" y="19481"/>
                  </a:cubicBezTo>
                  <a:cubicBezTo>
                    <a:pt x="12643" y="20015"/>
                    <a:pt x="11542" y="21516"/>
                    <a:pt x="11442" y="22384"/>
                  </a:cubicBezTo>
                  <a:cubicBezTo>
                    <a:pt x="11375" y="23084"/>
                    <a:pt x="12976" y="24318"/>
                    <a:pt x="12576" y="24952"/>
                  </a:cubicBezTo>
                  <a:cubicBezTo>
                    <a:pt x="12456" y="25155"/>
                    <a:pt x="12223" y="25227"/>
                    <a:pt x="11926" y="25227"/>
                  </a:cubicBezTo>
                  <a:cubicBezTo>
                    <a:pt x="11174" y="25227"/>
                    <a:pt x="10012" y="24761"/>
                    <a:pt x="9245" y="24761"/>
                  </a:cubicBezTo>
                  <a:cubicBezTo>
                    <a:pt x="8969" y="24761"/>
                    <a:pt x="8743" y="24821"/>
                    <a:pt x="8607" y="24985"/>
                  </a:cubicBezTo>
                  <a:cubicBezTo>
                    <a:pt x="7673" y="26086"/>
                    <a:pt x="8340" y="29555"/>
                    <a:pt x="9374" y="30423"/>
                  </a:cubicBezTo>
                  <a:cubicBezTo>
                    <a:pt x="9731" y="30731"/>
                    <a:pt x="10508" y="30882"/>
                    <a:pt x="11306" y="30882"/>
                  </a:cubicBezTo>
                  <a:cubicBezTo>
                    <a:pt x="12148" y="30882"/>
                    <a:pt x="13016" y="30714"/>
                    <a:pt x="13443" y="30389"/>
                  </a:cubicBezTo>
                  <a:cubicBezTo>
                    <a:pt x="14011" y="29922"/>
                    <a:pt x="13677" y="27954"/>
                    <a:pt x="14277" y="27521"/>
                  </a:cubicBezTo>
                  <a:cubicBezTo>
                    <a:pt x="14446" y="27396"/>
                    <a:pt x="14678" y="27349"/>
                    <a:pt x="14946" y="27349"/>
                  </a:cubicBezTo>
                  <a:cubicBezTo>
                    <a:pt x="15789" y="27349"/>
                    <a:pt x="16995" y="27814"/>
                    <a:pt x="17767" y="27814"/>
                  </a:cubicBezTo>
                  <a:cubicBezTo>
                    <a:pt x="17868" y="27814"/>
                    <a:pt x="17962" y="27805"/>
                    <a:pt x="18047" y="27787"/>
                  </a:cubicBezTo>
                  <a:cubicBezTo>
                    <a:pt x="18749" y="27596"/>
                    <a:pt x="19758" y="26211"/>
                    <a:pt x="20487" y="26211"/>
                  </a:cubicBezTo>
                  <a:cubicBezTo>
                    <a:pt x="20519" y="26211"/>
                    <a:pt x="20551" y="26214"/>
                    <a:pt x="20582" y="26220"/>
                  </a:cubicBezTo>
                  <a:cubicBezTo>
                    <a:pt x="21549" y="26386"/>
                    <a:pt x="22950" y="28321"/>
                    <a:pt x="23117" y="29322"/>
                  </a:cubicBezTo>
                  <a:cubicBezTo>
                    <a:pt x="23250" y="30089"/>
                    <a:pt x="21583" y="31690"/>
                    <a:pt x="22116" y="32191"/>
                  </a:cubicBezTo>
                  <a:cubicBezTo>
                    <a:pt x="22244" y="32306"/>
                    <a:pt x="22423" y="32356"/>
                    <a:pt x="22633" y="32356"/>
                  </a:cubicBezTo>
                  <a:cubicBezTo>
                    <a:pt x="23577" y="32356"/>
                    <a:pt x="25146" y="31338"/>
                    <a:pt x="25419" y="30656"/>
                  </a:cubicBezTo>
                  <a:cubicBezTo>
                    <a:pt x="25852" y="29555"/>
                    <a:pt x="23417" y="27320"/>
                    <a:pt x="23851" y="26220"/>
                  </a:cubicBezTo>
                  <a:cubicBezTo>
                    <a:pt x="24184" y="25719"/>
                    <a:pt x="24718" y="25452"/>
                    <a:pt x="25319" y="25452"/>
                  </a:cubicBezTo>
                  <a:cubicBezTo>
                    <a:pt x="26720" y="25786"/>
                    <a:pt x="27587" y="29755"/>
                    <a:pt x="28988" y="30156"/>
                  </a:cubicBezTo>
                  <a:cubicBezTo>
                    <a:pt x="29050" y="30172"/>
                    <a:pt x="29114" y="30180"/>
                    <a:pt x="29181" y="30180"/>
                  </a:cubicBezTo>
                  <a:cubicBezTo>
                    <a:pt x="30141" y="30180"/>
                    <a:pt x="31603" y="28603"/>
                    <a:pt x="32554" y="28603"/>
                  </a:cubicBezTo>
                  <a:cubicBezTo>
                    <a:pt x="32613" y="28603"/>
                    <a:pt x="32669" y="28609"/>
                    <a:pt x="32724" y="28621"/>
                  </a:cubicBezTo>
                  <a:cubicBezTo>
                    <a:pt x="33925" y="28922"/>
                    <a:pt x="35859" y="31090"/>
                    <a:pt x="36226" y="32291"/>
                  </a:cubicBezTo>
                  <a:cubicBezTo>
                    <a:pt x="36493" y="33125"/>
                    <a:pt x="36160" y="35093"/>
                    <a:pt x="35559" y="35626"/>
                  </a:cubicBezTo>
                  <a:cubicBezTo>
                    <a:pt x="33816" y="37167"/>
                    <a:pt x="30755" y="37694"/>
                    <a:pt x="28187" y="37694"/>
                  </a:cubicBezTo>
                  <a:cubicBezTo>
                    <a:pt x="27808" y="37694"/>
                    <a:pt x="27439" y="37683"/>
                    <a:pt x="27087" y="37661"/>
                  </a:cubicBezTo>
                  <a:cubicBezTo>
                    <a:pt x="25752" y="37561"/>
                    <a:pt x="23117" y="36494"/>
                    <a:pt x="22150" y="35560"/>
                  </a:cubicBezTo>
                  <a:cubicBezTo>
                    <a:pt x="21483" y="34926"/>
                    <a:pt x="21349" y="32624"/>
                    <a:pt x="20582" y="32191"/>
                  </a:cubicBezTo>
                  <a:cubicBezTo>
                    <a:pt x="19597" y="31613"/>
                    <a:pt x="18310" y="31373"/>
                    <a:pt x="17002" y="31373"/>
                  </a:cubicBezTo>
                  <a:cubicBezTo>
                    <a:pt x="15740" y="31373"/>
                    <a:pt x="14458" y="31597"/>
                    <a:pt x="13410" y="31957"/>
                  </a:cubicBezTo>
                  <a:cubicBezTo>
                    <a:pt x="9641" y="33191"/>
                    <a:pt x="5037" y="36760"/>
                    <a:pt x="2936" y="40296"/>
                  </a:cubicBezTo>
                  <a:cubicBezTo>
                    <a:pt x="2169" y="41531"/>
                    <a:pt x="2936" y="44933"/>
                    <a:pt x="2169" y="46201"/>
                  </a:cubicBezTo>
                  <a:cubicBezTo>
                    <a:pt x="1935" y="46601"/>
                    <a:pt x="834" y="46801"/>
                    <a:pt x="634" y="47235"/>
                  </a:cubicBezTo>
                  <a:cubicBezTo>
                    <a:pt x="1" y="48469"/>
                    <a:pt x="167" y="51671"/>
                    <a:pt x="868" y="52872"/>
                  </a:cubicBezTo>
                  <a:cubicBezTo>
                    <a:pt x="2135" y="55107"/>
                    <a:pt x="4937" y="57309"/>
                    <a:pt x="7239" y="58109"/>
                  </a:cubicBezTo>
                  <a:cubicBezTo>
                    <a:pt x="7893" y="58333"/>
                    <a:pt x="8610" y="58410"/>
                    <a:pt x="9359" y="58410"/>
                  </a:cubicBezTo>
                  <a:cubicBezTo>
                    <a:pt x="11059" y="58410"/>
                    <a:pt x="12932" y="58011"/>
                    <a:pt x="14650" y="58011"/>
                  </a:cubicBezTo>
                  <a:cubicBezTo>
                    <a:pt x="15225" y="58011"/>
                    <a:pt x="15784" y="58056"/>
                    <a:pt x="16312" y="58176"/>
                  </a:cubicBezTo>
                  <a:cubicBezTo>
                    <a:pt x="17179" y="58376"/>
                    <a:pt x="19081" y="59443"/>
                    <a:pt x="19581" y="60277"/>
                  </a:cubicBezTo>
                  <a:cubicBezTo>
                    <a:pt x="20215" y="61378"/>
                    <a:pt x="19248" y="64347"/>
                    <a:pt x="19848" y="65481"/>
                  </a:cubicBezTo>
                  <a:cubicBezTo>
                    <a:pt x="20348" y="66415"/>
                    <a:pt x="23050" y="66382"/>
                    <a:pt x="23417" y="67282"/>
                  </a:cubicBezTo>
                  <a:cubicBezTo>
                    <a:pt x="24818" y="70551"/>
                    <a:pt x="21516" y="74954"/>
                    <a:pt x="22016" y="78457"/>
                  </a:cubicBezTo>
                  <a:cubicBezTo>
                    <a:pt x="22183" y="79658"/>
                    <a:pt x="24018" y="81493"/>
                    <a:pt x="24184" y="82593"/>
                  </a:cubicBezTo>
                  <a:cubicBezTo>
                    <a:pt x="24518" y="84661"/>
                    <a:pt x="23351" y="87463"/>
                    <a:pt x="24151" y="89331"/>
                  </a:cubicBezTo>
                  <a:cubicBezTo>
                    <a:pt x="24528" y="90204"/>
                    <a:pt x="26205" y="90693"/>
                    <a:pt x="27568" y="90693"/>
                  </a:cubicBezTo>
                  <a:cubicBezTo>
                    <a:pt x="28134" y="90693"/>
                    <a:pt x="28645" y="90608"/>
                    <a:pt x="28988" y="90432"/>
                  </a:cubicBezTo>
                  <a:cubicBezTo>
                    <a:pt x="31490" y="89131"/>
                    <a:pt x="34258" y="85929"/>
                    <a:pt x="35426" y="83394"/>
                  </a:cubicBezTo>
                  <a:cubicBezTo>
                    <a:pt x="36493" y="81092"/>
                    <a:pt x="35593" y="77490"/>
                    <a:pt x="36760" y="75455"/>
                  </a:cubicBezTo>
                  <a:cubicBezTo>
                    <a:pt x="37694" y="73820"/>
                    <a:pt x="40763" y="73053"/>
                    <a:pt x="41764" y="71419"/>
                  </a:cubicBezTo>
                  <a:cubicBezTo>
                    <a:pt x="43265" y="68984"/>
                    <a:pt x="42097" y="64514"/>
                    <a:pt x="43532" y="61979"/>
                  </a:cubicBezTo>
                  <a:cubicBezTo>
                    <a:pt x="44632" y="59977"/>
                    <a:pt x="47835" y="58810"/>
                    <a:pt x="48902" y="56741"/>
                  </a:cubicBezTo>
                  <a:cubicBezTo>
                    <a:pt x="49302" y="55908"/>
                    <a:pt x="49102" y="53439"/>
                    <a:pt x="48502" y="52972"/>
                  </a:cubicBezTo>
                  <a:cubicBezTo>
                    <a:pt x="47034" y="51771"/>
                    <a:pt x="43598" y="52605"/>
                    <a:pt x="42197" y="51304"/>
                  </a:cubicBezTo>
                  <a:cubicBezTo>
                    <a:pt x="41597" y="50737"/>
                    <a:pt x="42498" y="48135"/>
                    <a:pt x="42097" y="47201"/>
                  </a:cubicBezTo>
                  <a:cubicBezTo>
                    <a:pt x="41764" y="46334"/>
                    <a:pt x="39862" y="45300"/>
                    <a:pt x="39562" y="44399"/>
                  </a:cubicBezTo>
                  <a:cubicBezTo>
                    <a:pt x="39229" y="43432"/>
                    <a:pt x="39062" y="40997"/>
                    <a:pt x="39829" y="40296"/>
                  </a:cubicBezTo>
                  <a:cubicBezTo>
                    <a:pt x="39980" y="40161"/>
                    <a:pt x="40286" y="40107"/>
                    <a:pt x="40612" y="40107"/>
                  </a:cubicBezTo>
                  <a:cubicBezTo>
                    <a:pt x="41007" y="40107"/>
                    <a:pt x="41429" y="40187"/>
                    <a:pt x="41630" y="40296"/>
                  </a:cubicBezTo>
                  <a:cubicBezTo>
                    <a:pt x="43665" y="41430"/>
                    <a:pt x="45366" y="43899"/>
                    <a:pt x="46033" y="46167"/>
                  </a:cubicBezTo>
                  <a:cubicBezTo>
                    <a:pt x="46267" y="46901"/>
                    <a:pt x="45199" y="48769"/>
                    <a:pt x="45633" y="49470"/>
                  </a:cubicBezTo>
                  <a:cubicBezTo>
                    <a:pt x="45927" y="49910"/>
                    <a:pt x="47021" y="50221"/>
                    <a:pt x="47689" y="50221"/>
                  </a:cubicBezTo>
                  <a:cubicBezTo>
                    <a:pt x="47780" y="50221"/>
                    <a:pt x="47863" y="50215"/>
                    <a:pt x="47935" y="50203"/>
                  </a:cubicBezTo>
                  <a:cubicBezTo>
                    <a:pt x="50503" y="49770"/>
                    <a:pt x="54973" y="47868"/>
                    <a:pt x="55373" y="45834"/>
                  </a:cubicBezTo>
                  <a:cubicBezTo>
                    <a:pt x="55907" y="43365"/>
                    <a:pt x="49169" y="40563"/>
                    <a:pt x="49869" y="37795"/>
                  </a:cubicBezTo>
                  <a:cubicBezTo>
                    <a:pt x="49993" y="37337"/>
                    <a:pt x="51009" y="37130"/>
                    <a:pt x="52087" y="37130"/>
                  </a:cubicBezTo>
                  <a:cubicBezTo>
                    <a:pt x="53052" y="37130"/>
                    <a:pt x="54067" y="37295"/>
                    <a:pt x="54539" y="37594"/>
                  </a:cubicBezTo>
                  <a:cubicBezTo>
                    <a:pt x="55240" y="38061"/>
                    <a:pt x="55173" y="39996"/>
                    <a:pt x="55674" y="40597"/>
                  </a:cubicBezTo>
                  <a:cubicBezTo>
                    <a:pt x="57041" y="42198"/>
                    <a:pt x="59209" y="43298"/>
                    <a:pt x="61144" y="44299"/>
                  </a:cubicBezTo>
                  <a:cubicBezTo>
                    <a:pt x="62045" y="44800"/>
                    <a:pt x="64480" y="44933"/>
                    <a:pt x="64980" y="45767"/>
                  </a:cubicBezTo>
                  <a:cubicBezTo>
                    <a:pt x="65647" y="46834"/>
                    <a:pt x="63713" y="49736"/>
                    <a:pt x="64080" y="50871"/>
                  </a:cubicBezTo>
                  <a:cubicBezTo>
                    <a:pt x="64613" y="52372"/>
                    <a:pt x="65414" y="53773"/>
                    <a:pt x="66448" y="55007"/>
                  </a:cubicBezTo>
                  <a:cubicBezTo>
                    <a:pt x="67015" y="51705"/>
                    <a:pt x="67282" y="48402"/>
                    <a:pt x="67282" y="45066"/>
                  </a:cubicBezTo>
                  <a:cubicBezTo>
                    <a:pt x="67315" y="27821"/>
                    <a:pt x="59643" y="11442"/>
                    <a:pt x="46400" y="401"/>
                  </a:cubicBezTo>
                  <a:cubicBezTo>
                    <a:pt x="45833" y="835"/>
                    <a:pt x="45466" y="1435"/>
                    <a:pt x="45366" y="2136"/>
                  </a:cubicBezTo>
                  <a:cubicBezTo>
                    <a:pt x="45333" y="2636"/>
                    <a:pt x="46300" y="3970"/>
                    <a:pt x="46167" y="4404"/>
                  </a:cubicBezTo>
                  <a:cubicBezTo>
                    <a:pt x="45946" y="5166"/>
                    <a:pt x="44585" y="5746"/>
                    <a:pt x="43403" y="5746"/>
                  </a:cubicBezTo>
                  <a:cubicBezTo>
                    <a:pt x="42980" y="5746"/>
                    <a:pt x="42581" y="5672"/>
                    <a:pt x="42264" y="5505"/>
                  </a:cubicBezTo>
                  <a:cubicBezTo>
                    <a:pt x="41897" y="5305"/>
                    <a:pt x="41564" y="4170"/>
                    <a:pt x="41197" y="3937"/>
                  </a:cubicBezTo>
                  <a:cubicBezTo>
                    <a:pt x="40538" y="3483"/>
                    <a:pt x="39623" y="3363"/>
                    <a:pt x="38678" y="3363"/>
                  </a:cubicBezTo>
                  <a:cubicBezTo>
                    <a:pt x="37622" y="3363"/>
                    <a:pt x="36530" y="3513"/>
                    <a:pt x="35722" y="3513"/>
                  </a:cubicBezTo>
                  <a:cubicBezTo>
                    <a:pt x="35606" y="3513"/>
                    <a:pt x="35496" y="3510"/>
                    <a:pt x="35392" y="3503"/>
                  </a:cubicBezTo>
                  <a:cubicBezTo>
                    <a:pt x="35217" y="3512"/>
                    <a:pt x="35044" y="3516"/>
                    <a:pt x="34872" y="3516"/>
                  </a:cubicBezTo>
                  <a:cubicBezTo>
                    <a:pt x="34356" y="3516"/>
                    <a:pt x="33850" y="3478"/>
                    <a:pt x="33324" y="3403"/>
                  </a:cubicBezTo>
                  <a:cubicBezTo>
                    <a:pt x="30856" y="2636"/>
                    <a:pt x="28321" y="101"/>
                    <a:pt x="25819" y="1"/>
                  </a:cubicBezTo>
                  <a:cubicBezTo>
                    <a:pt x="25807" y="1"/>
                    <a:pt x="25795" y="0"/>
                    <a:pt x="25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3580863" y="2828512"/>
              <a:ext cx="586171" cy="795318"/>
            </a:xfrm>
            <a:custGeom>
              <a:avLst/>
              <a:gdLst/>
              <a:ahLst/>
              <a:cxnLst/>
              <a:rect l="l" t="t" r="r" b="b"/>
              <a:pathLst>
                <a:path w="33192" h="45035" extrusionOk="0">
                  <a:moveTo>
                    <a:pt x="9201" y="0"/>
                  </a:moveTo>
                  <a:cubicBezTo>
                    <a:pt x="6930" y="0"/>
                    <a:pt x="4289" y="932"/>
                    <a:pt x="2018" y="932"/>
                  </a:cubicBezTo>
                  <a:cubicBezTo>
                    <a:pt x="1301" y="932"/>
                    <a:pt x="621" y="839"/>
                    <a:pt x="1" y="595"/>
                  </a:cubicBezTo>
                  <a:lnTo>
                    <a:pt x="1" y="1796"/>
                  </a:lnTo>
                  <a:lnTo>
                    <a:pt x="1" y="2096"/>
                  </a:lnTo>
                  <a:cubicBezTo>
                    <a:pt x="568" y="2363"/>
                    <a:pt x="1035" y="2796"/>
                    <a:pt x="1335" y="3363"/>
                  </a:cubicBezTo>
                  <a:cubicBezTo>
                    <a:pt x="1569" y="4031"/>
                    <a:pt x="1168" y="5532"/>
                    <a:pt x="635" y="5965"/>
                  </a:cubicBezTo>
                  <a:cubicBezTo>
                    <a:pt x="501" y="6065"/>
                    <a:pt x="335" y="6099"/>
                    <a:pt x="168" y="6099"/>
                  </a:cubicBezTo>
                  <a:cubicBezTo>
                    <a:pt x="301" y="7767"/>
                    <a:pt x="468" y="9401"/>
                    <a:pt x="735" y="11036"/>
                  </a:cubicBezTo>
                  <a:cubicBezTo>
                    <a:pt x="2336" y="12036"/>
                    <a:pt x="4437" y="12704"/>
                    <a:pt x="5505" y="14105"/>
                  </a:cubicBezTo>
                  <a:cubicBezTo>
                    <a:pt x="6139" y="14938"/>
                    <a:pt x="4771" y="16940"/>
                    <a:pt x="5505" y="17774"/>
                  </a:cubicBezTo>
                  <a:cubicBezTo>
                    <a:pt x="6939" y="19408"/>
                    <a:pt x="10175" y="19542"/>
                    <a:pt x="11776" y="20976"/>
                  </a:cubicBezTo>
                  <a:cubicBezTo>
                    <a:pt x="15545" y="24379"/>
                    <a:pt x="16146" y="31217"/>
                    <a:pt x="20349" y="35086"/>
                  </a:cubicBezTo>
                  <a:cubicBezTo>
                    <a:pt x="21083" y="35787"/>
                    <a:pt x="22851" y="36420"/>
                    <a:pt x="23584" y="37121"/>
                  </a:cubicBezTo>
                  <a:cubicBezTo>
                    <a:pt x="24585" y="38122"/>
                    <a:pt x="25019" y="39956"/>
                    <a:pt x="26086" y="40890"/>
                  </a:cubicBezTo>
                  <a:cubicBezTo>
                    <a:pt x="27898" y="42476"/>
                    <a:pt x="30934" y="45034"/>
                    <a:pt x="32698" y="45034"/>
                  </a:cubicBezTo>
                  <a:cubicBezTo>
                    <a:pt x="32752" y="45034"/>
                    <a:pt x="32806" y="45032"/>
                    <a:pt x="32858" y="45027"/>
                  </a:cubicBezTo>
                  <a:cubicBezTo>
                    <a:pt x="33191" y="45027"/>
                    <a:pt x="31990" y="42358"/>
                    <a:pt x="30990" y="41291"/>
                  </a:cubicBezTo>
                  <a:cubicBezTo>
                    <a:pt x="30256" y="40490"/>
                    <a:pt x="28521" y="40123"/>
                    <a:pt x="27721" y="39356"/>
                  </a:cubicBezTo>
                  <a:cubicBezTo>
                    <a:pt x="25553" y="37321"/>
                    <a:pt x="23017" y="34052"/>
                    <a:pt x="22784" y="31450"/>
                  </a:cubicBezTo>
                  <a:cubicBezTo>
                    <a:pt x="22517" y="28415"/>
                    <a:pt x="28388" y="27080"/>
                    <a:pt x="28688" y="23711"/>
                  </a:cubicBezTo>
                  <a:cubicBezTo>
                    <a:pt x="28822" y="22511"/>
                    <a:pt x="25886" y="19308"/>
                    <a:pt x="26120" y="18041"/>
                  </a:cubicBezTo>
                  <a:cubicBezTo>
                    <a:pt x="26353" y="16773"/>
                    <a:pt x="29622" y="15472"/>
                    <a:pt x="29455" y="14105"/>
                  </a:cubicBezTo>
                  <a:cubicBezTo>
                    <a:pt x="29155" y="11303"/>
                    <a:pt x="26186" y="8134"/>
                    <a:pt x="23851" y="6633"/>
                  </a:cubicBezTo>
                  <a:cubicBezTo>
                    <a:pt x="23387" y="6339"/>
                    <a:pt x="22600" y="6288"/>
                    <a:pt x="21736" y="6288"/>
                  </a:cubicBezTo>
                  <a:cubicBezTo>
                    <a:pt x="21270" y="6288"/>
                    <a:pt x="20781" y="6303"/>
                    <a:pt x="20308" y="6303"/>
                  </a:cubicBezTo>
                  <a:cubicBezTo>
                    <a:pt x="19270" y="6303"/>
                    <a:pt x="18312" y="6230"/>
                    <a:pt x="17847" y="5765"/>
                  </a:cubicBezTo>
                  <a:cubicBezTo>
                    <a:pt x="17313" y="5265"/>
                    <a:pt x="18147" y="3630"/>
                    <a:pt x="17614" y="3163"/>
                  </a:cubicBezTo>
                  <a:cubicBezTo>
                    <a:pt x="17432" y="3000"/>
                    <a:pt x="17145" y="2945"/>
                    <a:pt x="16806" y="2945"/>
                  </a:cubicBezTo>
                  <a:cubicBezTo>
                    <a:pt x="16110" y="2945"/>
                    <a:pt x="15195" y="3176"/>
                    <a:pt x="14520" y="3176"/>
                  </a:cubicBezTo>
                  <a:cubicBezTo>
                    <a:pt x="14312" y="3176"/>
                    <a:pt x="14126" y="3154"/>
                    <a:pt x="13978" y="3097"/>
                  </a:cubicBezTo>
                  <a:cubicBezTo>
                    <a:pt x="13010" y="2696"/>
                    <a:pt x="11943" y="595"/>
                    <a:pt x="11009" y="261"/>
                  </a:cubicBezTo>
                  <a:cubicBezTo>
                    <a:pt x="10446" y="74"/>
                    <a:pt x="9838" y="0"/>
                    <a:pt x="9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3603256" y="2169859"/>
              <a:ext cx="474242" cy="508431"/>
            </a:xfrm>
            <a:custGeom>
              <a:avLst/>
              <a:gdLst/>
              <a:ahLst/>
              <a:cxnLst/>
              <a:rect l="l" t="t" r="r" b="b"/>
              <a:pathLst>
                <a:path w="26854" h="28790" extrusionOk="0">
                  <a:moveTo>
                    <a:pt x="21774" y="1"/>
                  </a:moveTo>
                  <a:cubicBezTo>
                    <a:pt x="19535" y="1"/>
                    <a:pt x="15512" y="1160"/>
                    <a:pt x="14211" y="1799"/>
                  </a:cubicBezTo>
                  <a:cubicBezTo>
                    <a:pt x="13143" y="2366"/>
                    <a:pt x="10842" y="4568"/>
                    <a:pt x="9741" y="5102"/>
                  </a:cubicBezTo>
                  <a:cubicBezTo>
                    <a:pt x="4971" y="11673"/>
                    <a:pt x="1668" y="19178"/>
                    <a:pt x="1" y="27117"/>
                  </a:cubicBezTo>
                  <a:cubicBezTo>
                    <a:pt x="234" y="27751"/>
                    <a:pt x="468" y="28485"/>
                    <a:pt x="901" y="28685"/>
                  </a:cubicBezTo>
                  <a:cubicBezTo>
                    <a:pt x="1060" y="28749"/>
                    <a:pt x="1348" y="28790"/>
                    <a:pt x="1639" y="28790"/>
                  </a:cubicBezTo>
                  <a:cubicBezTo>
                    <a:pt x="1957" y="28790"/>
                    <a:pt x="2279" y="28741"/>
                    <a:pt x="2436" y="28619"/>
                  </a:cubicBezTo>
                  <a:cubicBezTo>
                    <a:pt x="3203" y="28018"/>
                    <a:pt x="2536" y="26150"/>
                    <a:pt x="3136" y="25483"/>
                  </a:cubicBezTo>
                  <a:cubicBezTo>
                    <a:pt x="5738" y="22681"/>
                    <a:pt x="10975" y="22881"/>
                    <a:pt x="13410" y="19879"/>
                  </a:cubicBezTo>
                  <a:cubicBezTo>
                    <a:pt x="14077" y="19045"/>
                    <a:pt x="13043" y="16877"/>
                    <a:pt x="13944" y="16243"/>
                  </a:cubicBezTo>
                  <a:cubicBezTo>
                    <a:pt x="14539" y="15837"/>
                    <a:pt x="15201" y="15685"/>
                    <a:pt x="15900" y="15685"/>
                  </a:cubicBezTo>
                  <a:cubicBezTo>
                    <a:pt x="17998" y="15685"/>
                    <a:pt x="20428" y="17056"/>
                    <a:pt x="22371" y="17056"/>
                  </a:cubicBezTo>
                  <a:cubicBezTo>
                    <a:pt x="22975" y="17056"/>
                    <a:pt x="23532" y="16923"/>
                    <a:pt x="24018" y="16577"/>
                  </a:cubicBezTo>
                  <a:cubicBezTo>
                    <a:pt x="25519" y="15509"/>
                    <a:pt x="26853" y="11740"/>
                    <a:pt x="26153" y="10039"/>
                  </a:cubicBezTo>
                  <a:cubicBezTo>
                    <a:pt x="26130" y="9988"/>
                    <a:pt x="26066" y="9968"/>
                    <a:pt x="25974" y="9968"/>
                  </a:cubicBezTo>
                  <a:cubicBezTo>
                    <a:pt x="25592" y="9968"/>
                    <a:pt x="24720" y="10317"/>
                    <a:pt x="24283" y="10317"/>
                  </a:cubicBezTo>
                  <a:cubicBezTo>
                    <a:pt x="24198" y="10317"/>
                    <a:pt x="24130" y="10304"/>
                    <a:pt x="24084" y="10272"/>
                  </a:cubicBezTo>
                  <a:cubicBezTo>
                    <a:pt x="23417" y="9772"/>
                    <a:pt x="24518" y="6836"/>
                    <a:pt x="23918" y="6636"/>
                  </a:cubicBezTo>
                  <a:cubicBezTo>
                    <a:pt x="23647" y="6543"/>
                    <a:pt x="23349" y="6501"/>
                    <a:pt x="23030" y="6501"/>
                  </a:cubicBezTo>
                  <a:cubicBezTo>
                    <a:pt x="21305" y="6501"/>
                    <a:pt x="19000" y="7726"/>
                    <a:pt x="17480" y="8571"/>
                  </a:cubicBezTo>
                  <a:cubicBezTo>
                    <a:pt x="16979" y="8838"/>
                    <a:pt x="16079" y="9972"/>
                    <a:pt x="15612" y="10105"/>
                  </a:cubicBezTo>
                  <a:cubicBezTo>
                    <a:pt x="15430" y="10164"/>
                    <a:pt x="15217" y="10191"/>
                    <a:pt x="14993" y="10191"/>
                  </a:cubicBezTo>
                  <a:cubicBezTo>
                    <a:pt x="13942" y="10191"/>
                    <a:pt x="12637" y="9604"/>
                    <a:pt x="13077" y="8971"/>
                  </a:cubicBezTo>
                  <a:cubicBezTo>
                    <a:pt x="14277" y="7303"/>
                    <a:pt x="17446" y="6903"/>
                    <a:pt x="19148" y="5569"/>
                  </a:cubicBezTo>
                  <a:cubicBezTo>
                    <a:pt x="20682" y="4368"/>
                    <a:pt x="23351" y="1933"/>
                    <a:pt x="23317" y="699"/>
                  </a:cubicBezTo>
                  <a:cubicBezTo>
                    <a:pt x="23307" y="195"/>
                    <a:pt x="22690" y="1"/>
                    <a:pt x="2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050026" y="3087597"/>
              <a:ext cx="47735" cy="65995"/>
            </a:xfrm>
            <a:custGeom>
              <a:avLst/>
              <a:gdLst/>
              <a:ahLst/>
              <a:cxnLst/>
              <a:rect l="l" t="t" r="r" b="b"/>
              <a:pathLst>
                <a:path w="2703" h="3737" extrusionOk="0">
                  <a:moveTo>
                    <a:pt x="1001" y="1"/>
                  </a:moveTo>
                  <a:cubicBezTo>
                    <a:pt x="1001" y="1"/>
                    <a:pt x="1" y="2069"/>
                    <a:pt x="2102" y="3737"/>
                  </a:cubicBezTo>
                  <a:cubicBezTo>
                    <a:pt x="2102" y="3737"/>
                    <a:pt x="2703" y="2369"/>
                    <a:pt x="1935" y="1468"/>
                  </a:cubicBezTo>
                  <a:cubicBezTo>
                    <a:pt x="1535" y="1035"/>
                    <a:pt x="1235" y="534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100692" y="2930320"/>
              <a:ext cx="47135" cy="65995"/>
            </a:xfrm>
            <a:custGeom>
              <a:avLst/>
              <a:gdLst/>
              <a:ahLst/>
              <a:cxnLst/>
              <a:rect l="l" t="t" r="r" b="b"/>
              <a:pathLst>
                <a:path w="2669" h="3737" extrusionOk="0">
                  <a:moveTo>
                    <a:pt x="1001" y="0"/>
                  </a:moveTo>
                  <a:cubicBezTo>
                    <a:pt x="1001" y="0"/>
                    <a:pt x="1" y="2068"/>
                    <a:pt x="2069" y="3736"/>
                  </a:cubicBezTo>
                  <a:cubicBezTo>
                    <a:pt x="2069" y="3736"/>
                    <a:pt x="2669" y="2369"/>
                    <a:pt x="1902" y="1435"/>
                  </a:cubicBezTo>
                  <a:cubicBezTo>
                    <a:pt x="1535" y="1001"/>
                    <a:pt x="1201" y="534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999378" y="3271399"/>
              <a:ext cx="47717" cy="65995"/>
            </a:xfrm>
            <a:custGeom>
              <a:avLst/>
              <a:gdLst/>
              <a:ahLst/>
              <a:cxnLst/>
              <a:rect l="l" t="t" r="r" b="b"/>
              <a:pathLst>
                <a:path w="2702" h="3737" extrusionOk="0">
                  <a:moveTo>
                    <a:pt x="1001" y="0"/>
                  </a:moveTo>
                  <a:cubicBezTo>
                    <a:pt x="1001" y="0"/>
                    <a:pt x="0" y="2068"/>
                    <a:pt x="2101" y="3736"/>
                  </a:cubicBezTo>
                  <a:cubicBezTo>
                    <a:pt x="2101" y="3736"/>
                    <a:pt x="2702" y="2335"/>
                    <a:pt x="1935" y="1434"/>
                  </a:cubicBezTo>
                  <a:cubicBezTo>
                    <a:pt x="1534" y="1001"/>
                    <a:pt x="1234" y="534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051209" y="3303204"/>
              <a:ext cx="35956" cy="64229"/>
            </a:xfrm>
            <a:custGeom>
              <a:avLst/>
              <a:gdLst/>
              <a:ahLst/>
              <a:cxnLst/>
              <a:rect l="l" t="t" r="r" b="b"/>
              <a:pathLst>
                <a:path w="2036" h="3637" extrusionOk="0">
                  <a:moveTo>
                    <a:pt x="2035" y="0"/>
                  </a:moveTo>
                  <a:cubicBezTo>
                    <a:pt x="2035" y="0"/>
                    <a:pt x="0" y="1035"/>
                    <a:pt x="668" y="3636"/>
                  </a:cubicBezTo>
                  <a:cubicBezTo>
                    <a:pt x="668" y="3636"/>
                    <a:pt x="1968" y="2902"/>
                    <a:pt x="1902" y="1702"/>
                  </a:cubicBezTo>
                  <a:cubicBezTo>
                    <a:pt x="1835" y="1134"/>
                    <a:pt x="1902" y="567"/>
                    <a:pt x="2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026468" y="3386981"/>
              <a:ext cx="63629" cy="30411"/>
            </a:xfrm>
            <a:custGeom>
              <a:avLst/>
              <a:gdLst/>
              <a:ahLst/>
              <a:cxnLst/>
              <a:rect l="l" t="t" r="r" b="b"/>
              <a:pathLst>
                <a:path w="3603" h="1722" extrusionOk="0">
                  <a:moveTo>
                    <a:pt x="869" y="1"/>
                  </a:moveTo>
                  <a:cubicBezTo>
                    <a:pt x="386" y="1"/>
                    <a:pt x="0" y="126"/>
                    <a:pt x="0" y="126"/>
                  </a:cubicBezTo>
                  <a:cubicBezTo>
                    <a:pt x="851" y="1452"/>
                    <a:pt x="1959" y="1721"/>
                    <a:pt x="2721" y="1721"/>
                  </a:cubicBezTo>
                  <a:cubicBezTo>
                    <a:pt x="3244" y="1721"/>
                    <a:pt x="3603" y="1594"/>
                    <a:pt x="3603" y="1594"/>
                  </a:cubicBezTo>
                  <a:cubicBezTo>
                    <a:pt x="3069" y="1327"/>
                    <a:pt x="2636" y="960"/>
                    <a:pt x="2235" y="527"/>
                  </a:cubicBezTo>
                  <a:cubicBezTo>
                    <a:pt x="1850" y="109"/>
                    <a:pt x="1317" y="1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929269" y="3317332"/>
              <a:ext cx="47735" cy="65995"/>
            </a:xfrm>
            <a:custGeom>
              <a:avLst/>
              <a:gdLst/>
              <a:ahLst/>
              <a:cxnLst/>
              <a:rect l="l" t="t" r="r" b="b"/>
              <a:pathLst>
                <a:path w="2703" h="3737" extrusionOk="0">
                  <a:moveTo>
                    <a:pt x="1001" y="1"/>
                  </a:moveTo>
                  <a:cubicBezTo>
                    <a:pt x="1001" y="1"/>
                    <a:pt x="1" y="2069"/>
                    <a:pt x="2102" y="3737"/>
                  </a:cubicBezTo>
                  <a:cubicBezTo>
                    <a:pt x="2102" y="3737"/>
                    <a:pt x="2702" y="2369"/>
                    <a:pt x="1935" y="1469"/>
                  </a:cubicBezTo>
                  <a:cubicBezTo>
                    <a:pt x="1535" y="1035"/>
                    <a:pt x="1235" y="535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948130" y="3398036"/>
              <a:ext cx="47717" cy="65995"/>
            </a:xfrm>
            <a:custGeom>
              <a:avLst/>
              <a:gdLst/>
              <a:ahLst/>
              <a:cxnLst/>
              <a:rect l="l" t="t" r="r" b="b"/>
              <a:pathLst>
                <a:path w="2702" h="3737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1001" y="1"/>
                    <a:pt x="0" y="2069"/>
                    <a:pt x="2101" y="3737"/>
                  </a:cubicBezTo>
                  <a:cubicBezTo>
                    <a:pt x="2101" y="3737"/>
                    <a:pt x="2702" y="2369"/>
                    <a:pt x="1935" y="1469"/>
                  </a:cubicBezTo>
                  <a:cubicBezTo>
                    <a:pt x="1534" y="1035"/>
                    <a:pt x="1234" y="535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052393" y="3235461"/>
              <a:ext cx="45369" cy="53033"/>
            </a:xfrm>
            <a:custGeom>
              <a:avLst/>
              <a:gdLst/>
              <a:ahLst/>
              <a:cxnLst/>
              <a:rect l="l" t="t" r="r" b="b"/>
              <a:pathLst>
                <a:path w="2569" h="3003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035" y="401"/>
                    <a:pt x="1568" y="734"/>
                    <a:pt x="1034" y="968"/>
                  </a:cubicBezTo>
                  <a:cubicBezTo>
                    <a:pt x="0" y="1501"/>
                    <a:pt x="0" y="3002"/>
                    <a:pt x="0" y="3002"/>
                  </a:cubicBezTo>
                  <a:cubicBezTo>
                    <a:pt x="2568" y="2269"/>
                    <a:pt x="2469" y="0"/>
                    <a:pt x="2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5111888" y="3032816"/>
              <a:ext cx="45369" cy="53616"/>
            </a:xfrm>
            <a:custGeom>
              <a:avLst/>
              <a:gdLst/>
              <a:ahLst/>
              <a:cxnLst/>
              <a:rect l="l" t="t" r="r" b="b"/>
              <a:pathLst>
                <a:path w="2569" h="3036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035" y="401"/>
                    <a:pt x="1568" y="734"/>
                    <a:pt x="1034" y="968"/>
                  </a:cubicBezTo>
                  <a:cubicBezTo>
                    <a:pt x="0" y="1535"/>
                    <a:pt x="0" y="3036"/>
                    <a:pt x="0" y="3036"/>
                  </a:cubicBezTo>
                  <a:cubicBezTo>
                    <a:pt x="2569" y="2302"/>
                    <a:pt x="2469" y="1"/>
                    <a:pt x="2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104224" y="3110855"/>
              <a:ext cx="67761" cy="22587"/>
            </a:xfrm>
            <a:custGeom>
              <a:avLst/>
              <a:gdLst/>
              <a:ahLst/>
              <a:cxnLst/>
              <a:rect l="l" t="t" r="r" b="b"/>
              <a:pathLst>
                <a:path w="3837" h="1279" extrusionOk="0">
                  <a:moveTo>
                    <a:pt x="1745" y="1"/>
                  </a:moveTo>
                  <a:cubicBezTo>
                    <a:pt x="781" y="1"/>
                    <a:pt x="1" y="885"/>
                    <a:pt x="1" y="885"/>
                  </a:cubicBezTo>
                  <a:cubicBezTo>
                    <a:pt x="588" y="1171"/>
                    <a:pt x="1118" y="1279"/>
                    <a:pt x="1583" y="1279"/>
                  </a:cubicBezTo>
                  <a:cubicBezTo>
                    <a:pt x="3018" y="1279"/>
                    <a:pt x="3837" y="251"/>
                    <a:pt x="3837" y="251"/>
                  </a:cubicBezTo>
                  <a:lnTo>
                    <a:pt x="3837" y="251"/>
                  </a:lnTo>
                  <a:cubicBezTo>
                    <a:pt x="3742" y="257"/>
                    <a:pt x="3648" y="260"/>
                    <a:pt x="3553" y="260"/>
                  </a:cubicBezTo>
                  <a:cubicBezTo>
                    <a:pt x="3081" y="260"/>
                    <a:pt x="2608" y="190"/>
                    <a:pt x="2135" y="51"/>
                  </a:cubicBezTo>
                  <a:cubicBezTo>
                    <a:pt x="2003" y="16"/>
                    <a:pt x="1872" y="1"/>
                    <a:pt x="1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959909" y="2960359"/>
              <a:ext cx="193818" cy="568493"/>
            </a:xfrm>
            <a:custGeom>
              <a:avLst/>
              <a:gdLst/>
              <a:ahLst/>
              <a:cxnLst/>
              <a:rect l="l" t="t" r="r" b="b"/>
              <a:pathLst>
                <a:path w="10975" h="32191" fill="none" extrusionOk="0">
                  <a:moveTo>
                    <a:pt x="0" y="32190"/>
                  </a:moveTo>
                  <a:cubicBezTo>
                    <a:pt x="2202" y="27820"/>
                    <a:pt x="3970" y="23217"/>
                    <a:pt x="5170" y="18480"/>
                  </a:cubicBezTo>
                  <a:cubicBezTo>
                    <a:pt x="7172" y="10641"/>
                    <a:pt x="10975" y="0"/>
                    <a:pt x="10975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5093028" y="3075818"/>
              <a:ext cx="121377" cy="67179"/>
            </a:xfrm>
            <a:custGeom>
              <a:avLst/>
              <a:gdLst/>
              <a:ahLst/>
              <a:cxnLst/>
              <a:rect l="l" t="t" r="r" b="b"/>
              <a:pathLst>
                <a:path w="6873" h="3804" fill="none" extrusionOk="0">
                  <a:moveTo>
                    <a:pt x="6872" y="0"/>
                  </a:moveTo>
                  <a:cubicBezTo>
                    <a:pt x="6872" y="0"/>
                    <a:pt x="2402" y="101"/>
                    <a:pt x="1" y="380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988765" y="3121168"/>
              <a:ext cx="79541" cy="114313"/>
            </a:xfrm>
            <a:custGeom>
              <a:avLst/>
              <a:gdLst/>
              <a:ahLst/>
              <a:cxnLst/>
              <a:rect l="l" t="t" r="r" b="b"/>
              <a:pathLst>
                <a:path w="4504" h="6473" fill="none" extrusionOk="0">
                  <a:moveTo>
                    <a:pt x="1" y="1"/>
                  </a:moveTo>
                  <a:cubicBezTo>
                    <a:pt x="1" y="1"/>
                    <a:pt x="4504" y="1769"/>
                    <a:pt x="4337" y="647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5012323" y="3330894"/>
              <a:ext cx="143170" cy="76591"/>
            </a:xfrm>
            <a:custGeom>
              <a:avLst/>
              <a:gdLst/>
              <a:ahLst/>
              <a:cxnLst/>
              <a:rect l="l" t="t" r="r" b="b"/>
              <a:pathLst>
                <a:path w="8107" h="4337" fill="none" extrusionOk="0">
                  <a:moveTo>
                    <a:pt x="8107" y="1868"/>
                  </a:moveTo>
                  <a:cubicBezTo>
                    <a:pt x="8107" y="1868"/>
                    <a:pt x="3337" y="0"/>
                    <a:pt x="1" y="433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911592" y="3334426"/>
              <a:ext cx="88388" cy="101934"/>
            </a:xfrm>
            <a:custGeom>
              <a:avLst/>
              <a:gdLst/>
              <a:ahLst/>
              <a:cxnLst/>
              <a:rect l="l" t="t" r="r" b="b"/>
              <a:pathLst>
                <a:path w="5005" h="5772" fill="none" extrusionOk="0">
                  <a:moveTo>
                    <a:pt x="5004" y="5771"/>
                  </a:moveTo>
                  <a:cubicBezTo>
                    <a:pt x="5004" y="5771"/>
                    <a:pt x="3070" y="1635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5180196" y="3036913"/>
              <a:ext cx="31258" cy="52486"/>
            </a:xfrm>
            <a:custGeom>
              <a:avLst/>
              <a:gdLst/>
              <a:ahLst/>
              <a:cxnLst/>
              <a:rect l="l" t="t" r="r" b="b"/>
              <a:pathLst>
                <a:path w="1770" h="2972" extrusionOk="0">
                  <a:moveTo>
                    <a:pt x="892" y="0"/>
                  </a:moveTo>
                  <a:cubicBezTo>
                    <a:pt x="447" y="0"/>
                    <a:pt x="0" y="310"/>
                    <a:pt x="35" y="903"/>
                  </a:cubicBezTo>
                  <a:cubicBezTo>
                    <a:pt x="68" y="1365"/>
                    <a:pt x="526" y="2971"/>
                    <a:pt x="988" y="2971"/>
                  </a:cubicBezTo>
                  <a:cubicBezTo>
                    <a:pt x="993" y="2971"/>
                    <a:pt x="998" y="2971"/>
                    <a:pt x="1002" y="2971"/>
                  </a:cubicBezTo>
                  <a:cubicBezTo>
                    <a:pt x="1503" y="2937"/>
                    <a:pt x="1770" y="1269"/>
                    <a:pt x="1736" y="802"/>
                  </a:cubicBezTo>
                  <a:cubicBezTo>
                    <a:pt x="1704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183745" y="3069337"/>
              <a:ext cx="31276" cy="52856"/>
            </a:xfrm>
            <a:custGeom>
              <a:avLst/>
              <a:gdLst/>
              <a:ahLst/>
              <a:cxnLst/>
              <a:rect l="l" t="t" r="r" b="b"/>
              <a:pathLst>
                <a:path w="1771" h="2993" extrusionOk="0">
                  <a:moveTo>
                    <a:pt x="748" y="0"/>
                  </a:moveTo>
                  <a:cubicBezTo>
                    <a:pt x="744" y="0"/>
                    <a:pt x="739" y="0"/>
                    <a:pt x="735" y="1"/>
                  </a:cubicBezTo>
                  <a:cubicBezTo>
                    <a:pt x="268" y="34"/>
                    <a:pt x="1" y="1735"/>
                    <a:pt x="34" y="2202"/>
                  </a:cubicBezTo>
                  <a:cubicBezTo>
                    <a:pt x="66" y="2740"/>
                    <a:pt x="465" y="2992"/>
                    <a:pt x="868" y="2992"/>
                  </a:cubicBezTo>
                  <a:cubicBezTo>
                    <a:pt x="1316" y="2992"/>
                    <a:pt x="1770" y="2681"/>
                    <a:pt x="1735" y="2102"/>
                  </a:cubicBezTo>
                  <a:cubicBezTo>
                    <a:pt x="1702" y="1640"/>
                    <a:pt x="1211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5149380" y="3066335"/>
              <a:ext cx="58543" cy="29563"/>
            </a:xfrm>
            <a:custGeom>
              <a:avLst/>
              <a:gdLst/>
              <a:ahLst/>
              <a:cxnLst/>
              <a:rect l="l" t="t" r="r" b="b"/>
              <a:pathLst>
                <a:path w="3315" h="1674" extrusionOk="0">
                  <a:moveTo>
                    <a:pt x="1202" y="1"/>
                  </a:moveTo>
                  <a:cubicBezTo>
                    <a:pt x="1169" y="1"/>
                    <a:pt x="1139" y="2"/>
                    <a:pt x="1113" y="4"/>
                  </a:cubicBezTo>
                  <a:cubicBezTo>
                    <a:pt x="1" y="69"/>
                    <a:pt x="75" y="1674"/>
                    <a:pt x="1147" y="1674"/>
                  </a:cubicBezTo>
                  <a:cubicBezTo>
                    <a:pt x="1169" y="1674"/>
                    <a:pt x="1191" y="1673"/>
                    <a:pt x="1213" y="1672"/>
                  </a:cubicBezTo>
                  <a:cubicBezTo>
                    <a:pt x="1680" y="1672"/>
                    <a:pt x="3314" y="1171"/>
                    <a:pt x="3281" y="704"/>
                  </a:cubicBezTo>
                  <a:cubicBezTo>
                    <a:pt x="3250" y="263"/>
                    <a:pt x="1762" y="1"/>
                    <a:pt x="1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5187277" y="3062820"/>
              <a:ext cx="58543" cy="30146"/>
            </a:xfrm>
            <a:custGeom>
              <a:avLst/>
              <a:gdLst/>
              <a:ahLst/>
              <a:cxnLst/>
              <a:rect l="l" t="t" r="r" b="b"/>
              <a:pathLst>
                <a:path w="3315" h="1707" extrusionOk="0">
                  <a:moveTo>
                    <a:pt x="2167" y="1"/>
                  </a:moveTo>
                  <a:cubicBezTo>
                    <a:pt x="2146" y="1"/>
                    <a:pt x="2124" y="1"/>
                    <a:pt x="2102" y="3"/>
                  </a:cubicBezTo>
                  <a:cubicBezTo>
                    <a:pt x="1635" y="36"/>
                    <a:pt x="1" y="503"/>
                    <a:pt x="1" y="970"/>
                  </a:cubicBezTo>
                  <a:cubicBezTo>
                    <a:pt x="33" y="1413"/>
                    <a:pt x="1567" y="1706"/>
                    <a:pt x="2122" y="1706"/>
                  </a:cubicBezTo>
                  <a:cubicBezTo>
                    <a:pt x="2152" y="1706"/>
                    <a:pt x="2179" y="1705"/>
                    <a:pt x="2202" y="1704"/>
                  </a:cubicBezTo>
                  <a:cubicBezTo>
                    <a:pt x="3315" y="1638"/>
                    <a:pt x="3240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5179030" y="3061619"/>
              <a:ext cx="41554" cy="35567"/>
            </a:xfrm>
            <a:custGeom>
              <a:avLst/>
              <a:gdLst/>
              <a:ahLst/>
              <a:cxnLst/>
              <a:rect l="l" t="t" r="r" b="b"/>
              <a:pathLst>
                <a:path w="2353" h="2014" extrusionOk="0">
                  <a:moveTo>
                    <a:pt x="1079" y="1"/>
                  </a:moveTo>
                  <a:cubicBezTo>
                    <a:pt x="1053" y="1"/>
                    <a:pt x="1028" y="2"/>
                    <a:pt x="1002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4"/>
                    <a:pt x="1048" y="2014"/>
                  </a:cubicBezTo>
                  <a:cubicBezTo>
                    <a:pt x="1316" y="2014"/>
                    <a:pt x="1590" y="1907"/>
                    <a:pt x="1802" y="1672"/>
                  </a:cubicBezTo>
                  <a:cubicBezTo>
                    <a:pt x="2352" y="1025"/>
                    <a:pt x="189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5034097" y="3140593"/>
              <a:ext cx="31258" cy="53051"/>
            </a:xfrm>
            <a:custGeom>
              <a:avLst/>
              <a:gdLst/>
              <a:ahLst/>
              <a:cxnLst/>
              <a:rect l="l" t="t" r="r" b="b"/>
              <a:pathLst>
                <a:path w="1770" h="3004" extrusionOk="0">
                  <a:moveTo>
                    <a:pt x="892" y="0"/>
                  </a:moveTo>
                  <a:cubicBezTo>
                    <a:pt x="448" y="0"/>
                    <a:pt x="1" y="310"/>
                    <a:pt x="35" y="902"/>
                  </a:cubicBezTo>
                  <a:cubicBezTo>
                    <a:pt x="69" y="1369"/>
                    <a:pt x="536" y="3004"/>
                    <a:pt x="1003" y="3004"/>
                  </a:cubicBezTo>
                  <a:cubicBezTo>
                    <a:pt x="1470" y="2971"/>
                    <a:pt x="1770" y="1269"/>
                    <a:pt x="1737" y="802"/>
                  </a:cubicBezTo>
                  <a:cubicBezTo>
                    <a:pt x="1705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5037664" y="3173599"/>
              <a:ext cx="30675" cy="52486"/>
            </a:xfrm>
            <a:custGeom>
              <a:avLst/>
              <a:gdLst/>
              <a:ahLst/>
              <a:cxnLst/>
              <a:rect l="l" t="t" r="r" b="b"/>
              <a:pathLst>
                <a:path w="1737" h="2972" extrusionOk="0">
                  <a:moveTo>
                    <a:pt x="748" y="0"/>
                  </a:moveTo>
                  <a:cubicBezTo>
                    <a:pt x="743" y="0"/>
                    <a:pt x="739" y="0"/>
                    <a:pt x="734" y="1"/>
                  </a:cubicBezTo>
                  <a:cubicBezTo>
                    <a:pt x="267" y="1"/>
                    <a:pt x="0" y="1702"/>
                    <a:pt x="0" y="2169"/>
                  </a:cubicBezTo>
                  <a:cubicBezTo>
                    <a:pt x="48" y="2711"/>
                    <a:pt x="454" y="2971"/>
                    <a:pt x="858" y="2971"/>
                  </a:cubicBezTo>
                  <a:cubicBezTo>
                    <a:pt x="1298" y="2971"/>
                    <a:pt x="1736" y="2661"/>
                    <a:pt x="1701" y="2069"/>
                  </a:cubicBezTo>
                  <a:cubicBezTo>
                    <a:pt x="1701" y="1607"/>
                    <a:pt x="1211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5003281" y="3170032"/>
              <a:ext cx="58543" cy="30128"/>
            </a:xfrm>
            <a:custGeom>
              <a:avLst/>
              <a:gdLst/>
              <a:ahLst/>
              <a:cxnLst/>
              <a:rect l="l" t="t" r="r" b="b"/>
              <a:pathLst>
                <a:path w="3315" h="1706" extrusionOk="0">
                  <a:moveTo>
                    <a:pt x="1193" y="0"/>
                  </a:moveTo>
                  <a:cubicBezTo>
                    <a:pt x="1164" y="0"/>
                    <a:pt x="1137" y="1"/>
                    <a:pt x="1113" y="3"/>
                  </a:cubicBezTo>
                  <a:cubicBezTo>
                    <a:pt x="1" y="68"/>
                    <a:pt x="76" y="1706"/>
                    <a:pt x="1149" y="1706"/>
                  </a:cubicBezTo>
                  <a:cubicBezTo>
                    <a:pt x="1170" y="1706"/>
                    <a:pt x="1192" y="1705"/>
                    <a:pt x="1213" y="1704"/>
                  </a:cubicBezTo>
                  <a:cubicBezTo>
                    <a:pt x="1680" y="1670"/>
                    <a:pt x="3315" y="1203"/>
                    <a:pt x="3281" y="736"/>
                  </a:cubicBezTo>
                  <a:cubicBezTo>
                    <a:pt x="3250" y="293"/>
                    <a:pt x="1745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041196" y="3167083"/>
              <a:ext cx="58525" cy="29563"/>
            </a:xfrm>
            <a:custGeom>
              <a:avLst/>
              <a:gdLst/>
              <a:ahLst/>
              <a:cxnLst/>
              <a:rect l="l" t="t" r="r" b="b"/>
              <a:pathLst>
                <a:path w="3314" h="1674" extrusionOk="0">
                  <a:moveTo>
                    <a:pt x="2167" y="1"/>
                  </a:moveTo>
                  <a:cubicBezTo>
                    <a:pt x="2146" y="1"/>
                    <a:pt x="2124" y="2"/>
                    <a:pt x="2102" y="3"/>
                  </a:cubicBezTo>
                  <a:cubicBezTo>
                    <a:pt x="1635" y="3"/>
                    <a:pt x="0" y="503"/>
                    <a:pt x="34" y="970"/>
                  </a:cubicBezTo>
                  <a:cubicBezTo>
                    <a:pt x="34" y="1411"/>
                    <a:pt x="1549" y="1673"/>
                    <a:pt x="2112" y="1673"/>
                  </a:cubicBezTo>
                  <a:cubicBezTo>
                    <a:pt x="2146" y="1673"/>
                    <a:pt x="2176" y="1673"/>
                    <a:pt x="2202" y="1671"/>
                  </a:cubicBezTo>
                  <a:cubicBezTo>
                    <a:pt x="3314" y="1605"/>
                    <a:pt x="3239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032949" y="3165335"/>
              <a:ext cx="41678" cy="35956"/>
            </a:xfrm>
            <a:custGeom>
              <a:avLst/>
              <a:gdLst/>
              <a:ahLst/>
              <a:cxnLst/>
              <a:rect l="l" t="t" r="r" b="b"/>
              <a:pathLst>
                <a:path w="2360" h="2036" extrusionOk="0">
                  <a:moveTo>
                    <a:pt x="1009" y="1"/>
                  </a:moveTo>
                  <a:cubicBezTo>
                    <a:pt x="995" y="1"/>
                    <a:pt x="981" y="1"/>
                    <a:pt x="968" y="2"/>
                  </a:cubicBezTo>
                  <a:cubicBezTo>
                    <a:pt x="434" y="68"/>
                    <a:pt x="0" y="535"/>
                    <a:pt x="34" y="1069"/>
                  </a:cubicBezTo>
                  <a:cubicBezTo>
                    <a:pt x="77" y="1660"/>
                    <a:pt x="566" y="2036"/>
                    <a:pt x="1058" y="2036"/>
                  </a:cubicBezTo>
                  <a:cubicBezTo>
                    <a:pt x="1315" y="2036"/>
                    <a:pt x="1573" y="1932"/>
                    <a:pt x="1768" y="1703"/>
                  </a:cubicBezTo>
                  <a:cubicBezTo>
                    <a:pt x="2360" y="1046"/>
                    <a:pt x="1883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4894480" y="3291972"/>
              <a:ext cx="31276" cy="52486"/>
            </a:xfrm>
            <a:custGeom>
              <a:avLst/>
              <a:gdLst/>
              <a:ahLst/>
              <a:cxnLst/>
              <a:rect l="l" t="t" r="r" b="b"/>
              <a:pathLst>
                <a:path w="1771" h="2972" extrusionOk="0">
                  <a:moveTo>
                    <a:pt x="893" y="1"/>
                  </a:moveTo>
                  <a:cubicBezTo>
                    <a:pt x="448" y="1"/>
                    <a:pt x="1" y="311"/>
                    <a:pt x="36" y="903"/>
                  </a:cubicBezTo>
                  <a:cubicBezTo>
                    <a:pt x="69" y="1365"/>
                    <a:pt x="527" y="2972"/>
                    <a:pt x="989" y="2972"/>
                  </a:cubicBezTo>
                  <a:cubicBezTo>
                    <a:pt x="994" y="2972"/>
                    <a:pt x="998" y="2972"/>
                    <a:pt x="1003" y="2971"/>
                  </a:cubicBezTo>
                  <a:cubicBezTo>
                    <a:pt x="1470" y="2971"/>
                    <a:pt x="1770" y="1270"/>
                    <a:pt x="1737" y="803"/>
                  </a:cubicBezTo>
                  <a:cubicBezTo>
                    <a:pt x="1705" y="261"/>
                    <a:pt x="1300" y="1"/>
                    <a:pt x="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4898047" y="3324413"/>
              <a:ext cx="31258" cy="53051"/>
            </a:xfrm>
            <a:custGeom>
              <a:avLst/>
              <a:gdLst/>
              <a:ahLst/>
              <a:cxnLst/>
              <a:rect l="l" t="t" r="r" b="b"/>
              <a:pathLst>
                <a:path w="1770" h="3004" extrusionOk="0">
                  <a:moveTo>
                    <a:pt x="734" y="0"/>
                  </a:moveTo>
                  <a:cubicBezTo>
                    <a:pt x="267" y="34"/>
                    <a:pt x="1" y="1735"/>
                    <a:pt x="34" y="2202"/>
                  </a:cubicBezTo>
                  <a:cubicBezTo>
                    <a:pt x="66" y="2744"/>
                    <a:pt x="471" y="3004"/>
                    <a:pt x="878" y="3004"/>
                  </a:cubicBezTo>
                  <a:cubicBezTo>
                    <a:pt x="1323" y="3004"/>
                    <a:pt x="1770" y="2694"/>
                    <a:pt x="1735" y="2102"/>
                  </a:cubicBezTo>
                  <a:cubicBezTo>
                    <a:pt x="1702" y="1635"/>
                    <a:pt x="1201" y="0"/>
                    <a:pt x="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4863681" y="3320828"/>
              <a:ext cx="58543" cy="30146"/>
            </a:xfrm>
            <a:custGeom>
              <a:avLst/>
              <a:gdLst/>
              <a:ahLst/>
              <a:cxnLst/>
              <a:rect l="l" t="t" r="r" b="b"/>
              <a:pathLst>
                <a:path w="3315" h="1707" extrusionOk="0">
                  <a:moveTo>
                    <a:pt x="1192" y="1"/>
                  </a:moveTo>
                  <a:cubicBezTo>
                    <a:pt x="1163" y="1"/>
                    <a:pt x="1136" y="1"/>
                    <a:pt x="1113" y="3"/>
                  </a:cubicBezTo>
                  <a:cubicBezTo>
                    <a:pt x="0" y="68"/>
                    <a:pt x="75" y="1706"/>
                    <a:pt x="1148" y="1706"/>
                  </a:cubicBezTo>
                  <a:cubicBezTo>
                    <a:pt x="1169" y="1706"/>
                    <a:pt x="1191" y="1706"/>
                    <a:pt x="1213" y="1704"/>
                  </a:cubicBezTo>
                  <a:cubicBezTo>
                    <a:pt x="1680" y="1671"/>
                    <a:pt x="3314" y="1204"/>
                    <a:pt x="3281" y="737"/>
                  </a:cubicBezTo>
                  <a:cubicBezTo>
                    <a:pt x="3249" y="294"/>
                    <a:pt x="1744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4900996" y="3317897"/>
              <a:ext cx="58543" cy="30128"/>
            </a:xfrm>
            <a:custGeom>
              <a:avLst/>
              <a:gdLst/>
              <a:ahLst/>
              <a:cxnLst/>
              <a:rect l="l" t="t" r="r" b="b"/>
              <a:pathLst>
                <a:path w="3315" h="1706" extrusionOk="0">
                  <a:moveTo>
                    <a:pt x="2166" y="0"/>
                  </a:moveTo>
                  <a:cubicBezTo>
                    <a:pt x="2145" y="0"/>
                    <a:pt x="2124" y="1"/>
                    <a:pt x="2102" y="2"/>
                  </a:cubicBezTo>
                  <a:lnTo>
                    <a:pt x="2135" y="2"/>
                  </a:lnTo>
                  <a:cubicBezTo>
                    <a:pt x="1668" y="36"/>
                    <a:pt x="0" y="503"/>
                    <a:pt x="34" y="970"/>
                  </a:cubicBezTo>
                  <a:cubicBezTo>
                    <a:pt x="65" y="1413"/>
                    <a:pt x="1600" y="1706"/>
                    <a:pt x="2155" y="1706"/>
                  </a:cubicBezTo>
                  <a:cubicBezTo>
                    <a:pt x="2185" y="1706"/>
                    <a:pt x="2212" y="1705"/>
                    <a:pt x="2235" y="1703"/>
                  </a:cubicBezTo>
                  <a:cubicBezTo>
                    <a:pt x="3315" y="1638"/>
                    <a:pt x="3239" y="0"/>
                    <a:pt x="2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4893932" y="3316731"/>
              <a:ext cx="41660" cy="35532"/>
            </a:xfrm>
            <a:custGeom>
              <a:avLst/>
              <a:gdLst/>
              <a:ahLst/>
              <a:cxnLst/>
              <a:rect l="l" t="t" r="r" b="b"/>
              <a:pathLst>
                <a:path w="2359" h="2012" extrusionOk="0">
                  <a:moveTo>
                    <a:pt x="1010" y="1"/>
                  </a:moveTo>
                  <a:cubicBezTo>
                    <a:pt x="996" y="1"/>
                    <a:pt x="982" y="1"/>
                    <a:pt x="967" y="2"/>
                  </a:cubicBezTo>
                  <a:cubicBezTo>
                    <a:pt x="400" y="35"/>
                    <a:pt x="0" y="502"/>
                    <a:pt x="33" y="1069"/>
                  </a:cubicBezTo>
                  <a:cubicBezTo>
                    <a:pt x="55" y="1652"/>
                    <a:pt x="524" y="2011"/>
                    <a:pt x="1015" y="2011"/>
                  </a:cubicBezTo>
                  <a:cubicBezTo>
                    <a:pt x="1282" y="2011"/>
                    <a:pt x="1556" y="1905"/>
                    <a:pt x="1768" y="1669"/>
                  </a:cubicBezTo>
                  <a:cubicBezTo>
                    <a:pt x="2359" y="1013"/>
                    <a:pt x="1884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5154271" y="2911441"/>
              <a:ext cx="31258" cy="52486"/>
            </a:xfrm>
            <a:custGeom>
              <a:avLst/>
              <a:gdLst/>
              <a:ahLst/>
              <a:cxnLst/>
              <a:rect l="l" t="t" r="r" b="b"/>
              <a:pathLst>
                <a:path w="1770" h="2972" extrusionOk="0">
                  <a:moveTo>
                    <a:pt x="892" y="0"/>
                  </a:moveTo>
                  <a:cubicBezTo>
                    <a:pt x="447" y="0"/>
                    <a:pt x="0" y="310"/>
                    <a:pt x="35" y="902"/>
                  </a:cubicBezTo>
                  <a:cubicBezTo>
                    <a:pt x="68" y="1365"/>
                    <a:pt x="559" y="2971"/>
                    <a:pt x="1022" y="2971"/>
                  </a:cubicBezTo>
                  <a:cubicBezTo>
                    <a:pt x="1027" y="2971"/>
                    <a:pt x="1031" y="2971"/>
                    <a:pt x="1036" y="2971"/>
                  </a:cubicBezTo>
                  <a:cubicBezTo>
                    <a:pt x="1470" y="2937"/>
                    <a:pt x="1770" y="1269"/>
                    <a:pt x="1736" y="802"/>
                  </a:cubicBezTo>
                  <a:cubicBezTo>
                    <a:pt x="1705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5158421" y="2943847"/>
              <a:ext cx="31258" cy="53086"/>
            </a:xfrm>
            <a:custGeom>
              <a:avLst/>
              <a:gdLst/>
              <a:ahLst/>
              <a:cxnLst/>
              <a:rect l="l" t="t" r="r" b="b"/>
              <a:pathLst>
                <a:path w="1770" h="3006" extrusionOk="0">
                  <a:moveTo>
                    <a:pt x="748" y="1"/>
                  </a:moveTo>
                  <a:cubicBezTo>
                    <a:pt x="744" y="1"/>
                    <a:pt x="739" y="1"/>
                    <a:pt x="734" y="1"/>
                  </a:cubicBezTo>
                  <a:cubicBezTo>
                    <a:pt x="267" y="35"/>
                    <a:pt x="0" y="1736"/>
                    <a:pt x="34" y="2203"/>
                  </a:cubicBezTo>
                  <a:cubicBezTo>
                    <a:pt x="66" y="2745"/>
                    <a:pt x="471" y="3005"/>
                    <a:pt x="878" y="3005"/>
                  </a:cubicBezTo>
                  <a:cubicBezTo>
                    <a:pt x="1323" y="3005"/>
                    <a:pt x="1770" y="2695"/>
                    <a:pt x="1735" y="2103"/>
                  </a:cubicBezTo>
                  <a:cubicBezTo>
                    <a:pt x="1702" y="1641"/>
                    <a:pt x="1211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122872" y="2940863"/>
              <a:ext cx="59126" cy="29563"/>
            </a:xfrm>
            <a:custGeom>
              <a:avLst/>
              <a:gdLst/>
              <a:ahLst/>
              <a:cxnLst/>
              <a:rect l="l" t="t" r="r" b="b"/>
              <a:pathLst>
                <a:path w="3348" h="1674" extrusionOk="0">
                  <a:moveTo>
                    <a:pt x="1207" y="1"/>
                  </a:moveTo>
                  <a:cubicBezTo>
                    <a:pt x="1173" y="1"/>
                    <a:pt x="1141" y="2"/>
                    <a:pt x="1113" y="4"/>
                  </a:cubicBezTo>
                  <a:cubicBezTo>
                    <a:pt x="1" y="69"/>
                    <a:pt x="107" y="1673"/>
                    <a:pt x="1181" y="1673"/>
                  </a:cubicBezTo>
                  <a:cubicBezTo>
                    <a:pt x="1202" y="1673"/>
                    <a:pt x="1224" y="1673"/>
                    <a:pt x="1246" y="1672"/>
                  </a:cubicBezTo>
                  <a:cubicBezTo>
                    <a:pt x="1713" y="1672"/>
                    <a:pt x="3348" y="1171"/>
                    <a:pt x="3314" y="704"/>
                  </a:cubicBezTo>
                  <a:cubicBezTo>
                    <a:pt x="3283" y="263"/>
                    <a:pt x="1795" y="1"/>
                    <a:pt x="1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5161371" y="2937348"/>
              <a:ext cx="58543" cy="30093"/>
            </a:xfrm>
            <a:custGeom>
              <a:avLst/>
              <a:gdLst/>
              <a:ahLst/>
              <a:cxnLst/>
              <a:rect l="l" t="t" r="r" b="b"/>
              <a:pathLst>
                <a:path w="3315" h="1704" extrusionOk="0">
                  <a:moveTo>
                    <a:pt x="2166" y="1"/>
                  </a:moveTo>
                  <a:cubicBezTo>
                    <a:pt x="2145" y="1"/>
                    <a:pt x="2123" y="1"/>
                    <a:pt x="2102" y="3"/>
                  </a:cubicBezTo>
                  <a:cubicBezTo>
                    <a:pt x="1635" y="36"/>
                    <a:pt x="0" y="503"/>
                    <a:pt x="34" y="970"/>
                  </a:cubicBezTo>
                  <a:cubicBezTo>
                    <a:pt x="34" y="1437"/>
                    <a:pt x="1735" y="1704"/>
                    <a:pt x="2202" y="1704"/>
                  </a:cubicBezTo>
                  <a:cubicBezTo>
                    <a:pt x="3314" y="1638"/>
                    <a:pt x="3239" y="1"/>
                    <a:pt x="2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153123" y="2936147"/>
              <a:ext cx="42101" cy="35567"/>
            </a:xfrm>
            <a:custGeom>
              <a:avLst/>
              <a:gdLst/>
              <a:ahLst/>
              <a:cxnLst/>
              <a:rect l="l" t="t" r="r" b="b"/>
              <a:pathLst>
                <a:path w="2384" h="2014" extrusionOk="0">
                  <a:moveTo>
                    <a:pt x="1078" y="1"/>
                  </a:moveTo>
                  <a:cubicBezTo>
                    <a:pt x="1053" y="1"/>
                    <a:pt x="1027" y="2"/>
                    <a:pt x="1001" y="4"/>
                  </a:cubicBezTo>
                  <a:cubicBezTo>
                    <a:pt x="434" y="37"/>
                    <a:pt x="0" y="504"/>
                    <a:pt x="34" y="1071"/>
                  </a:cubicBezTo>
                  <a:cubicBezTo>
                    <a:pt x="77" y="1654"/>
                    <a:pt x="553" y="2014"/>
                    <a:pt x="1047" y="2014"/>
                  </a:cubicBezTo>
                  <a:cubicBezTo>
                    <a:pt x="1316" y="2014"/>
                    <a:pt x="1590" y="1907"/>
                    <a:pt x="1801" y="1672"/>
                  </a:cubicBezTo>
                  <a:cubicBezTo>
                    <a:pt x="2384" y="1025"/>
                    <a:pt x="1899" y="1"/>
                    <a:pt x="1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5089460" y="2980032"/>
              <a:ext cx="30693" cy="52803"/>
            </a:xfrm>
            <a:custGeom>
              <a:avLst/>
              <a:gdLst/>
              <a:ahLst/>
              <a:cxnLst/>
              <a:rect l="l" t="t" r="r" b="b"/>
              <a:pathLst>
                <a:path w="1738" h="2990" extrusionOk="0">
                  <a:moveTo>
                    <a:pt x="911" y="1"/>
                  </a:moveTo>
                  <a:cubicBezTo>
                    <a:pt x="461" y="1"/>
                    <a:pt x="1" y="321"/>
                    <a:pt x="36" y="921"/>
                  </a:cubicBezTo>
                  <a:cubicBezTo>
                    <a:pt x="69" y="1384"/>
                    <a:pt x="527" y="2990"/>
                    <a:pt x="989" y="2990"/>
                  </a:cubicBezTo>
                  <a:cubicBezTo>
                    <a:pt x="994" y="2990"/>
                    <a:pt x="999" y="2990"/>
                    <a:pt x="1003" y="2989"/>
                  </a:cubicBezTo>
                  <a:cubicBezTo>
                    <a:pt x="1470" y="2956"/>
                    <a:pt x="1737" y="1288"/>
                    <a:pt x="1737" y="788"/>
                  </a:cubicBezTo>
                  <a:cubicBezTo>
                    <a:pt x="1706" y="254"/>
                    <a:pt x="1312" y="1"/>
                    <a:pt x="9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5093028" y="3012773"/>
              <a:ext cx="30693" cy="52574"/>
            </a:xfrm>
            <a:custGeom>
              <a:avLst/>
              <a:gdLst/>
              <a:ahLst/>
              <a:cxnLst/>
              <a:rect l="l" t="t" r="r" b="b"/>
              <a:pathLst>
                <a:path w="1738" h="2977" extrusionOk="0">
                  <a:moveTo>
                    <a:pt x="749" y="1"/>
                  </a:moveTo>
                  <a:cubicBezTo>
                    <a:pt x="744" y="1"/>
                    <a:pt x="739" y="1"/>
                    <a:pt x="735" y="1"/>
                  </a:cubicBezTo>
                  <a:cubicBezTo>
                    <a:pt x="268" y="35"/>
                    <a:pt x="1" y="1736"/>
                    <a:pt x="1" y="2203"/>
                  </a:cubicBezTo>
                  <a:cubicBezTo>
                    <a:pt x="48" y="2725"/>
                    <a:pt x="448" y="2976"/>
                    <a:pt x="848" y="2976"/>
                  </a:cubicBezTo>
                  <a:cubicBezTo>
                    <a:pt x="1292" y="2976"/>
                    <a:pt x="1737" y="2666"/>
                    <a:pt x="1702" y="2069"/>
                  </a:cubicBezTo>
                  <a:lnTo>
                    <a:pt x="1702" y="2069"/>
                  </a:lnTo>
                  <a:lnTo>
                    <a:pt x="1702" y="2103"/>
                  </a:lnTo>
                  <a:cubicBezTo>
                    <a:pt x="1702" y="1607"/>
                    <a:pt x="1212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5058079" y="3009258"/>
              <a:ext cx="59126" cy="30093"/>
            </a:xfrm>
            <a:custGeom>
              <a:avLst/>
              <a:gdLst/>
              <a:ahLst/>
              <a:cxnLst/>
              <a:rect l="l" t="t" r="r" b="b"/>
              <a:pathLst>
                <a:path w="3348" h="1704" extrusionOk="0">
                  <a:moveTo>
                    <a:pt x="1112" y="0"/>
                  </a:moveTo>
                  <a:cubicBezTo>
                    <a:pt x="1" y="98"/>
                    <a:pt x="107" y="1703"/>
                    <a:pt x="1180" y="1703"/>
                  </a:cubicBezTo>
                  <a:cubicBezTo>
                    <a:pt x="1202" y="1703"/>
                    <a:pt x="1224" y="1703"/>
                    <a:pt x="1246" y="1701"/>
                  </a:cubicBezTo>
                  <a:cubicBezTo>
                    <a:pt x="1713" y="1701"/>
                    <a:pt x="3347" y="1201"/>
                    <a:pt x="3314" y="734"/>
                  </a:cubicBezTo>
                  <a:cubicBezTo>
                    <a:pt x="3281" y="267"/>
                    <a:pt x="1613" y="0"/>
                    <a:pt x="1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5095977" y="3006274"/>
              <a:ext cx="58561" cy="30093"/>
            </a:xfrm>
            <a:custGeom>
              <a:avLst/>
              <a:gdLst/>
              <a:ahLst/>
              <a:cxnLst/>
              <a:rect l="l" t="t" r="r" b="b"/>
              <a:pathLst>
                <a:path w="3316" h="1704" extrusionOk="0">
                  <a:moveTo>
                    <a:pt x="2166" y="0"/>
                  </a:moveTo>
                  <a:cubicBezTo>
                    <a:pt x="2145" y="0"/>
                    <a:pt x="2124" y="1"/>
                    <a:pt x="2102" y="2"/>
                  </a:cubicBezTo>
                  <a:lnTo>
                    <a:pt x="2135" y="2"/>
                  </a:lnTo>
                  <a:cubicBezTo>
                    <a:pt x="1668" y="36"/>
                    <a:pt x="1" y="503"/>
                    <a:pt x="34" y="970"/>
                  </a:cubicBezTo>
                  <a:cubicBezTo>
                    <a:pt x="67" y="1437"/>
                    <a:pt x="1768" y="1704"/>
                    <a:pt x="2235" y="1704"/>
                  </a:cubicBezTo>
                  <a:cubicBezTo>
                    <a:pt x="3315" y="1638"/>
                    <a:pt x="3240" y="0"/>
                    <a:pt x="2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5088312" y="3005073"/>
              <a:ext cx="41554" cy="35567"/>
            </a:xfrm>
            <a:custGeom>
              <a:avLst/>
              <a:gdLst/>
              <a:ahLst/>
              <a:cxnLst/>
              <a:rect l="l" t="t" r="r" b="b"/>
              <a:pathLst>
                <a:path w="2353" h="2014" extrusionOk="0">
                  <a:moveTo>
                    <a:pt x="1048" y="1"/>
                  </a:moveTo>
                  <a:cubicBezTo>
                    <a:pt x="1022" y="1"/>
                    <a:pt x="995" y="2"/>
                    <a:pt x="968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3"/>
                    <a:pt x="1048" y="2013"/>
                  </a:cubicBezTo>
                  <a:cubicBezTo>
                    <a:pt x="1316" y="2013"/>
                    <a:pt x="1590" y="1907"/>
                    <a:pt x="1802" y="1671"/>
                  </a:cubicBezTo>
                  <a:cubicBezTo>
                    <a:pt x="2352" y="1024"/>
                    <a:pt x="1898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5138943" y="3318179"/>
              <a:ext cx="31276" cy="52786"/>
            </a:xfrm>
            <a:custGeom>
              <a:avLst/>
              <a:gdLst/>
              <a:ahLst/>
              <a:cxnLst/>
              <a:rect l="l" t="t" r="r" b="b"/>
              <a:pathLst>
                <a:path w="1771" h="2989" extrusionOk="0">
                  <a:moveTo>
                    <a:pt x="911" y="0"/>
                  </a:moveTo>
                  <a:cubicBezTo>
                    <a:pt x="461" y="0"/>
                    <a:pt x="1" y="320"/>
                    <a:pt x="36" y="920"/>
                  </a:cubicBezTo>
                  <a:cubicBezTo>
                    <a:pt x="69" y="1383"/>
                    <a:pt x="527" y="2989"/>
                    <a:pt x="989" y="2989"/>
                  </a:cubicBezTo>
                  <a:cubicBezTo>
                    <a:pt x="994" y="2989"/>
                    <a:pt x="999" y="2989"/>
                    <a:pt x="1003" y="2988"/>
                  </a:cubicBezTo>
                  <a:cubicBezTo>
                    <a:pt x="1504" y="2955"/>
                    <a:pt x="1771" y="1287"/>
                    <a:pt x="1737" y="787"/>
                  </a:cubicBezTo>
                  <a:cubicBezTo>
                    <a:pt x="1706" y="253"/>
                    <a:pt x="1312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5142510" y="3350903"/>
              <a:ext cx="31276" cy="52574"/>
            </a:xfrm>
            <a:custGeom>
              <a:avLst/>
              <a:gdLst/>
              <a:ahLst/>
              <a:cxnLst/>
              <a:rect l="l" t="t" r="r" b="b"/>
              <a:pathLst>
                <a:path w="1771" h="2977" extrusionOk="0">
                  <a:moveTo>
                    <a:pt x="748" y="1"/>
                  </a:moveTo>
                  <a:cubicBezTo>
                    <a:pt x="744" y="1"/>
                    <a:pt x="739" y="1"/>
                    <a:pt x="735" y="1"/>
                  </a:cubicBezTo>
                  <a:cubicBezTo>
                    <a:pt x="268" y="35"/>
                    <a:pt x="1" y="1736"/>
                    <a:pt x="34" y="2203"/>
                  </a:cubicBezTo>
                  <a:cubicBezTo>
                    <a:pt x="66" y="2725"/>
                    <a:pt x="464" y="2977"/>
                    <a:pt x="868" y="2977"/>
                  </a:cubicBezTo>
                  <a:cubicBezTo>
                    <a:pt x="1316" y="2977"/>
                    <a:pt x="1770" y="2666"/>
                    <a:pt x="1735" y="2069"/>
                  </a:cubicBezTo>
                  <a:lnTo>
                    <a:pt x="1735" y="2069"/>
                  </a:lnTo>
                  <a:lnTo>
                    <a:pt x="1735" y="2103"/>
                  </a:lnTo>
                  <a:cubicBezTo>
                    <a:pt x="1702" y="1640"/>
                    <a:pt x="1211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5108144" y="3347388"/>
              <a:ext cx="58543" cy="30093"/>
            </a:xfrm>
            <a:custGeom>
              <a:avLst/>
              <a:gdLst/>
              <a:ahLst/>
              <a:cxnLst/>
              <a:rect l="l" t="t" r="r" b="b"/>
              <a:pathLst>
                <a:path w="3315" h="1704" extrusionOk="0">
                  <a:moveTo>
                    <a:pt x="1113" y="0"/>
                  </a:moveTo>
                  <a:cubicBezTo>
                    <a:pt x="1" y="98"/>
                    <a:pt x="75" y="1703"/>
                    <a:pt x="1147" y="1703"/>
                  </a:cubicBezTo>
                  <a:cubicBezTo>
                    <a:pt x="1169" y="1703"/>
                    <a:pt x="1191" y="1703"/>
                    <a:pt x="1213" y="1701"/>
                  </a:cubicBezTo>
                  <a:cubicBezTo>
                    <a:pt x="1680" y="1701"/>
                    <a:pt x="3314" y="1201"/>
                    <a:pt x="3281" y="734"/>
                  </a:cubicBezTo>
                  <a:cubicBezTo>
                    <a:pt x="3248" y="267"/>
                    <a:pt x="1580" y="0"/>
                    <a:pt x="1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5146042" y="3344404"/>
              <a:ext cx="58543" cy="30093"/>
            </a:xfrm>
            <a:custGeom>
              <a:avLst/>
              <a:gdLst/>
              <a:ahLst/>
              <a:cxnLst/>
              <a:rect l="l" t="t" r="r" b="b"/>
              <a:pathLst>
                <a:path w="3315" h="1704" extrusionOk="0">
                  <a:moveTo>
                    <a:pt x="2167" y="0"/>
                  </a:moveTo>
                  <a:cubicBezTo>
                    <a:pt x="2146" y="0"/>
                    <a:pt x="2124" y="1"/>
                    <a:pt x="2102" y="2"/>
                  </a:cubicBezTo>
                  <a:cubicBezTo>
                    <a:pt x="1635" y="36"/>
                    <a:pt x="1" y="503"/>
                    <a:pt x="1" y="970"/>
                  </a:cubicBezTo>
                  <a:cubicBezTo>
                    <a:pt x="34" y="1437"/>
                    <a:pt x="1735" y="1704"/>
                    <a:pt x="2202" y="1704"/>
                  </a:cubicBezTo>
                  <a:cubicBezTo>
                    <a:pt x="3315" y="1638"/>
                    <a:pt x="3240" y="0"/>
                    <a:pt x="2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5137795" y="3343203"/>
              <a:ext cx="41554" cy="35567"/>
            </a:xfrm>
            <a:custGeom>
              <a:avLst/>
              <a:gdLst/>
              <a:ahLst/>
              <a:cxnLst/>
              <a:rect l="l" t="t" r="r" b="b"/>
              <a:pathLst>
                <a:path w="2353" h="2014" extrusionOk="0">
                  <a:moveTo>
                    <a:pt x="1079" y="1"/>
                  </a:moveTo>
                  <a:cubicBezTo>
                    <a:pt x="1053" y="1"/>
                    <a:pt x="1028" y="2"/>
                    <a:pt x="1002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3"/>
                    <a:pt x="1048" y="2013"/>
                  </a:cubicBezTo>
                  <a:cubicBezTo>
                    <a:pt x="1316" y="2013"/>
                    <a:pt x="1590" y="1907"/>
                    <a:pt x="1802" y="1671"/>
                  </a:cubicBezTo>
                  <a:cubicBezTo>
                    <a:pt x="2352" y="1024"/>
                    <a:pt x="189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4970487" y="3074617"/>
              <a:ext cx="31258" cy="52486"/>
            </a:xfrm>
            <a:custGeom>
              <a:avLst/>
              <a:gdLst/>
              <a:ahLst/>
              <a:cxnLst/>
              <a:rect l="l" t="t" r="r" b="b"/>
              <a:pathLst>
                <a:path w="1770" h="2972" extrusionOk="0">
                  <a:moveTo>
                    <a:pt x="892" y="0"/>
                  </a:moveTo>
                  <a:cubicBezTo>
                    <a:pt x="447" y="0"/>
                    <a:pt x="0" y="310"/>
                    <a:pt x="35" y="902"/>
                  </a:cubicBezTo>
                  <a:cubicBezTo>
                    <a:pt x="68" y="1365"/>
                    <a:pt x="526" y="2971"/>
                    <a:pt x="988" y="2971"/>
                  </a:cubicBezTo>
                  <a:cubicBezTo>
                    <a:pt x="993" y="2971"/>
                    <a:pt x="997" y="2971"/>
                    <a:pt x="1002" y="2971"/>
                  </a:cubicBezTo>
                  <a:cubicBezTo>
                    <a:pt x="1469" y="2937"/>
                    <a:pt x="1769" y="1269"/>
                    <a:pt x="1736" y="802"/>
                  </a:cubicBezTo>
                  <a:cubicBezTo>
                    <a:pt x="1704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4974037" y="3107022"/>
              <a:ext cx="31276" cy="52874"/>
            </a:xfrm>
            <a:custGeom>
              <a:avLst/>
              <a:gdLst/>
              <a:ahLst/>
              <a:cxnLst/>
              <a:rect l="l" t="t" r="r" b="b"/>
              <a:pathLst>
                <a:path w="1771" h="2994" extrusionOk="0">
                  <a:moveTo>
                    <a:pt x="782" y="1"/>
                  </a:moveTo>
                  <a:cubicBezTo>
                    <a:pt x="777" y="1"/>
                    <a:pt x="773" y="1"/>
                    <a:pt x="768" y="1"/>
                  </a:cubicBezTo>
                  <a:cubicBezTo>
                    <a:pt x="301" y="35"/>
                    <a:pt x="1" y="1736"/>
                    <a:pt x="34" y="2203"/>
                  </a:cubicBezTo>
                  <a:cubicBezTo>
                    <a:pt x="66" y="2741"/>
                    <a:pt x="464" y="2993"/>
                    <a:pt x="868" y="2993"/>
                  </a:cubicBezTo>
                  <a:cubicBezTo>
                    <a:pt x="1316" y="2993"/>
                    <a:pt x="1770" y="2682"/>
                    <a:pt x="1735" y="2103"/>
                  </a:cubicBezTo>
                  <a:cubicBezTo>
                    <a:pt x="1702" y="1608"/>
                    <a:pt x="1244" y="1"/>
                    <a:pt x="7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4939671" y="3103455"/>
              <a:ext cx="58543" cy="30146"/>
            </a:xfrm>
            <a:custGeom>
              <a:avLst/>
              <a:gdLst/>
              <a:ahLst/>
              <a:cxnLst/>
              <a:rect l="l" t="t" r="r" b="b"/>
              <a:pathLst>
                <a:path w="3315" h="1707" extrusionOk="0">
                  <a:moveTo>
                    <a:pt x="1193" y="1"/>
                  </a:moveTo>
                  <a:cubicBezTo>
                    <a:pt x="1163" y="1"/>
                    <a:pt x="1136" y="2"/>
                    <a:pt x="1113" y="3"/>
                  </a:cubicBezTo>
                  <a:cubicBezTo>
                    <a:pt x="0" y="69"/>
                    <a:pt x="75" y="1706"/>
                    <a:pt x="1149" y="1706"/>
                  </a:cubicBezTo>
                  <a:cubicBezTo>
                    <a:pt x="1170" y="1706"/>
                    <a:pt x="1191" y="1706"/>
                    <a:pt x="1213" y="1704"/>
                  </a:cubicBezTo>
                  <a:cubicBezTo>
                    <a:pt x="1680" y="1671"/>
                    <a:pt x="3314" y="1204"/>
                    <a:pt x="3281" y="737"/>
                  </a:cubicBezTo>
                  <a:cubicBezTo>
                    <a:pt x="3281" y="294"/>
                    <a:pt x="1748" y="1"/>
                    <a:pt x="1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976986" y="3100524"/>
              <a:ext cx="59126" cy="30146"/>
            </a:xfrm>
            <a:custGeom>
              <a:avLst/>
              <a:gdLst/>
              <a:ahLst/>
              <a:cxnLst/>
              <a:rect l="l" t="t" r="r" b="b"/>
              <a:pathLst>
                <a:path w="3348" h="1707" extrusionOk="0">
                  <a:moveTo>
                    <a:pt x="2200" y="1"/>
                  </a:moveTo>
                  <a:cubicBezTo>
                    <a:pt x="2178" y="1"/>
                    <a:pt x="2157" y="1"/>
                    <a:pt x="2135" y="2"/>
                  </a:cubicBezTo>
                  <a:cubicBezTo>
                    <a:pt x="1668" y="36"/>
                    <a:pt x="0" y="503"/>
                    <a:pt x="34" y="970"/>
                  </a:cubicBezTo>
                  <a:cubicBezTo>
                    <a:pt x="65" y="1413"/>
                    <a:pt x="1600" y="1706"/>
                    <a:pt x="2155" y="1706"/>
                  </a:cubicBezTo>
                  <a:cubicBezTo>
                    <a:pt x="2185" y="1706"/>
                    <a:pt x="2212" y="1705"/>
                    <a:pt x="2235" y="1704"/>
                  </a:cubicBezTo>
                  <a:cubicBezTo>
                    <a:pt x="3348" y="1638"/>
                    <a:pt x="3273" y="1"/>
                    <a:pt x="2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4969321" y="3099323"/>
              <a:ext cx="42119" cy="35567"/>
            </a:xfrm>
            <a:custGeom>
              <a:avLst/>
              <a:gdLst/>
              <a:ahLst/>
              <a:cxnLst/>
              <a:rect l="l" t="t" r="r" b="b"/>
              <a:pathLst>
                <a:path w="2385" h="2014" extrusionOk="0">
                  <a:moveTo>
                    <a:pt x="1048" y="1"/>
                  </a:moveTo>
                  <a:cubicBezTo>
                    <a:pt x="1022" y="1"/>
                    <a:pt x="995" y="2"/>
                    <a:pt x="968" y="4"/>
                  </a:cubicBezTo>
                  <a:cubicBezTo>
                    <a:pt x="434" y="37"/>
                    <a:pt x="1" y="504"/>
                    <a:pt x="34" y="1071"/>
                  </a:cubicBezTo>
                  <a:cubicBezTo>
                    <a:pt x="77" y="1654"/>
                    <a:pt x="554" y="2014"/>
                    <a:pt x="1047" y="2014"/>
                  </a:cubicBezTo>
                  <a:cubicBezTo>
                    <a:pt x="1316" y="2014"/>
                    <a:pt x="1590" y="1907"/>
                    <a:pt x="1802" y="1672"/>
                  </a:cubicBezTo>
                  <a:cubicBezTo>
                    <a:pt x="2384" y="1024"/>
                    <a:pt x="190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4918073" y="3245474"/>
              <a:ext cx="47152" cy="63629"/>
            </a:xfrm>
            <a:custGeom>
              <a:avLst/>
              <a:gdLst/>
              <a:ahLst/>
              <a:cxnLst/>
              <a:rect l="l" t="t" r="r" b="b"/>
              <a:pathLst>
                <a:path w="2670" h="3603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1635" y="501"/>
                    <a:pt x="1268" y="968"/>
                    <a:pt x="835" y="1335"/>
                  </a:cubicBezTo>
                  <a:cubicBezTo>
                    <a:pt x="1" y="2169"/>
                    <a:pt x="401" y="3603"/>
                    <a:pt x="401" y="3603"/>
                  </a:cubicBezTo>
                  <a:cubicBezTo>
                    <a:pt x="2669" y="2169"/>
                    <a:pt x="1902" y="1"/>
                    <a:pt x="1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4886268" y="3083482"/>
              <a:ext cx="47735" cy="63046"/>
            </a:xfrm>
            <a:custGeom>
              <a:avLst/>
              <a:gdLst/>
              <a:ahLst/>
              <a:cxnLst/>
              <a:rect l="l" t="t" r="r" b="b"/>
              <a:pathLst>
                <a:path w="2703" h="3570" extrusionOk="0">
                  <a:moveTo>
                    <a:pt x="1935" y="0"/>
                  </a:moveTo>
                  <a:lnTo>
                    <a:pt x="1935" y="0"/>
                  </a:lnTo>
                  <a:cubicBezTo>
                    <a:pt x="1635" y="500"/>
                    <a:pt x="1268" y="934"/>
                    <a:pt x="834" y="1301"/>
                  </a:cubicBezTo>
                  <a:cubicBezTo>
                    <a:pt x="0" y="2135"/>
                    <a:pt x="434" y="3569"/>
                    <a:pt x="434" y="3569"/>
                  </a:cubicBezTo>
                  <a:cubicBezTo>
                    <a:pt x="2702" y="2135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4946346" y="3433974"/>
              <a:ext cx="47735" cy="63046"/>
            </a:xfrm>
            <a:custGeom>
              <a:avLst/>
              <a:gdLst/>
              <a:ahLst/>
              <a:cxnLst/>
              <a:rect l="l" t="t" r="r" b="b"/>
              <a:pathLst>
                <a:path w="2703" h="3570" extrusionOk="0">
                  <a:moveTo>
                    <a:pt x="1936" y="1"/>
                  </a:moveTo>
                  <a:lnTo>
                    <a:pt x="1936" y="1"/>
                  </a:lnTo>
                  <a:cubicBezTo>
                    <a:pt x="1635" y="501"/>
                    <a:pt x="1268" y="935"/>
                    <a:pt x="835" y="1335"/>
                  </a:cubicBezTo>
                  <a:cubicBezTo>
                    <a:pt x="1" y="2135"/>
                    <a:pt x="434" y="3570"/>
                    <a:pt x="434" y="3570"/>
                  </a:cubicBezTo>
                  <a:cubicBezTo>
                    <a:pt x="2703" y="2169"/>
                    <a:pt x="1936" y="1"/>
                    <a:pt x="1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4899813" y="3388624"/>
              <a:ext cx="47152" cy="58331"/>
            </a:xfrm>
            <a:custGeom>
              <a:avLst/>
              <a:gdLst/>
              <a:ahLst/>
              <a:cxnLst/>
              <a:rect l="l" t="t" r="r" b="b"/>
              <a:pathLst>
                <a:path w="2670" h="3303" extrusionOk="0">
                  <a:moveTo>
                    <a:pt x="401" y="0"/>
                  </a:moveTo>
                  <a:lnTo>
                    <a:pt x="401" y="0"/>
                  </a:lnTo>
                  <a:cubicBezTo>
                    <a:pt x="401" y="0"/>
                    <a:pt x="1" y="2268"/>
                    <a:pt x="2469" y="3302"/>
                  </a:cubicBezTo>
                  <a:cubicBezTo>
                    <a:pt x="2469" y="3302"/>
                    <a:pt x="2669" y="1801"/>
                    <a:pt x="1668" y="1134"/>
                  </a:cubicBezTo>
                  <a:cubicBezTo>
                    <a:pt x="1201" y="834"/>
                    <a:pt x="768" y="434"/>
                    <a:pt x="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4865059" y="3180681"/>
              <a:ext cx="46552" cy="58331"/>
            </a:xfrm>
            <a:custGeom>
              <a:avLst/>
              <a:gdLst/>
              <a:ahLst/>
              <a:cxnLst/>
              <a:rect l="l" t="t" r="r" b="b"/>
              <a:pathLst>
                <a:path w="2636" h="3303" extrusionOk="0">
                  <a:moveTo>
                    <a:pt x="367" y="0"/>
                  </a:moveTo>
                  <a:cubicBezTo>
                    <a:pt x="367" y="0"/>
                    <a:pt x="1" y="2268"/>
                    <a:pt x="2436" y="3302"/>
                  </a:cubicBezTo>
                  <a:cubicBezTo>
                    <a:pt x="2436" y="3302"/>
                    <a:pt x="2636" y="1801"/>
                    <a:pt x="1668" y="1134"/>
                  </a:cubicBezTo>
                  <a:cubicBezTo>
                    <a:pt x="1168" y="834"/>
                    <a:pt x="734" y="467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4845033" y="3260414"/>
              <a:ext cx="66578" cy="23400"/>
            </a:xfrm>
            <a:custGeom>
              <a:avLst/>
              <a:gdLst/>
              <a:ahLst/>
              <a:cxnLst/>
              <a:rect l="l" t="t" r="r" b="b"/>
              <a:pathLst>
                <a:path w="3770" h="1325" extrusionOk="0">
                  <a:moveTo>
                    <a:pt x="1993" y="0"/>
                  </a:moveTo>
                  <a:cubicBezTo>
                    <a:pt x="1909" y="0"/>
                    <a:pt x="1823" y="7"/>
                    <a:pt x="1735" y="22"/>
                  </a:cubicBezTo>
                  <a:cubicBezTo>
                    <a:pt x="1451" y="72"/>
                    <a:pt x="1160" y="97"/>
                    <a:pt x="868" y="97"/>
                  </a:cubicBezTo>
                  <a:cubicBezTo>
                    <a:pt x="576" y="97"/>
                    <a:pt x="284" y="72"/>
                    <a:pt x="0" y="22"/>
                  </a:cubicBezTo>
                  <a:lnTo>
                    <a:pt x="0" y="22"/>
                  </a:lnTo>
                  <a:cubicBezTo>
                    <a:pt x="0" y="22"/>
                    <a:pt x="818" y="1325"/>
                    <a:pt x="2488" y="1325"/>
                  </a:cubicBezTo>
                  <a:cubicBezTo>
                    <a:pt x="2871" y="1325"/>
                    <a:pt x="3298" y="1257"/>
                    <a:pt x="3770" y="1089"/>
                  </a:cubicBezTo>
                  <a:cubicBezTo>
                    <a:pt x="3770" y="1089"/>
                    <a:pt x="3053" y="0"/>
                    <a:pt x="1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4881553" y="3108806"/>
              <a:ext cx="78375" cy="420043"/>
            </a:xfrm>
            <a:custGeom>
              <a:avLst/>
              <a:gdLst/>
              <a:ahLst/>
              <a:cxnLst/>
              <a:rect l="l" t="t" r="r" b="b"/>
              <a:pathLst>
                <a:path w="4438" h="23785" fill="none" extrusionOk="0">
                  <a:moveTo>
                    <a:pt x="4437" y="23784"/>
                  </a:moveTo>
                  <a:cubicBezTo>
                    <a:pt x="4103" y="22350"/>
                    <a:pt x="3837" y="20782"/>
                    <a:pt x="3603" y="19047"/>
                  </a:cubicBezTo>
                  <a:cubicBezTo>
                    <a:pt x="2536" y="11008"/>
                    <a:pt x="1" y="0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4807912" y="3216601"/>
              <a:ext cx="112547" cy="80724"/>
            </a:xfrm>
            <a:custGeom>
              <a:avLst/>
              <a:gdLst/>
              <a:ahLst/>
              <a:cxnLst/>
              <a:rect l="l" t="t" r="r" b="b"/>
              <a:pathLst>
                <a:path w="6373" h="4571" fill="none" extrusionOk="0">
                  <a:moveTo>
                    <a:pt x="1" y="1"/>
                  </a:moveTo>
                  <a:cubicBezTo>
                    <a:pt x="1" y="1"/>
                    <a:pt x="4437" y="601"/>
                    <a:pt x="6372" y="457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4937516" y="3288476"/>
              <a:ext cx="89554" cy="104282"/>
            </a:xfrm>
            <a:custGeom>
              <a:avLst/>
              <a:gdLst/>
              <a:ahLst/>
              <a:cxnLst/>
              <a:rect l="l" t="t" r="r" b="b"/>
              <a:pathLst>
                <a:path w="5071" h="5905" fill="none" extrusionOk="0">
                  <a:moveTo>
                    <a:pt x="5071" y="0"/>
                  </a:moveTo>
                  <a:cubicBezTo>
                    <a:pt x="5071" y="0"/>
                    <a:pt x="367" y="1201"/>
                    <a:pt x="0" y="59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4813227" y="3179674"/>
              <a:ext cx="32653" cy="52309"/>
            </a:xfrm>
            <a:custGeom>
              <a:avLst/>
              <a:gdLst/>
              <a:ahLst/>
              <a:cxnLst/>
              <a:rect l="l" t="t" r="r" b="b"/>
              <a:pathLst>
                <a:path w="1849" h="2962" extrusionOk="0">
                  <a:moveTo>
                    <a:pt x="882" y="0"/>
                  </a:moveTo>
                  <a:cubicBezTo>
                    <a:pt x="515" y="0"/>
                    <a:pt x="154" y="214"/>
                    <a:pt x="67" y="691"/>
                  </a:cubicBezTo>
                  <a:cubicBezTo>
                    <a:pt x="0" y="1158"/>
                    <a:pt x="67" y="2859"/>
                    <a:pt x="534" y="2959"/>
                  </a:cubicBezTo>
                  <a:cubicBezTo>
                    <a:pt x="544" y="2960"/>
                    <a:pt x="553" y="2961"/>
                    <a:pt x="563" y="2961"/>
                  </a:cubicBezTo>
                  <a:cubicBezTo>
                    <a:pt x="1028" y="2961"/>
                    <a:pt x="1669" y="1448"/>
                    <a:pt x="1735" y="991"/>
                  </a:cubicBezTo>
                  <a:cubicBezTo>
                    <a:pt x="1848" y="367"/>
                    <a:pt x="1361" y="0"/>
                    <a:pt x="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4802384" y="3211850"/>
              <a:ext cx="33236" cy="52309"/>
            </a:xfrm>
            <a:custGeom>
              <a:avLst/>
              <a:gdLst/>
              <a:ahLst/>
              <a:cxnLst/>
              <a:rect l="l" t="t" r="r" b="b"/>
              <a:pathLst>
                <a:path w="1882" h="2962" extrusionOk="0">
                  <a:moveTo>
                    <a:pt x="1319" y="1"/>
                  </a:moveTo>
                  <a:cubicBezTo>
                    <a:pt x="854" y="1"/>
                    <a:pt x="212" y="1514"/>
                    <a:pt x="114" y="1971"/>
                  </a:cubicBezTo>
                  <a:cubicBezTo>
                    <a:pt x="0" y="2595"/>
                    <a:pt x="487" y="2962"/>
                    <a:pt x="967" y="2962"/>
                  </a:cubicBezTo>
                  <a:cubicBezTo>
                    <a:pt x="1333" y="2962"/>
                    <a:pt x="1695" y="2748"/>
                    <a:pt x="1782" y="2271"/>
                  </a:cubicBezTo>
                  <a:cubicBezTo>
                    <a:pt x="1882" y="1804"/>
                    <a:pt x="1815" y="103"/>
                    <a:pt x="1348" y="3"/>
                  </a:cubicBezTo>
                  <a:cubicBezTo>
                    <a:pt x="1338" y="2"/>
                    <a:pt x="1328" y="1"/>
                    <a:pt x="1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4813227" y="3211780"/>
              <a:ext cx="59585" cy="30463"/>
            </a:xfrm>
            <a:custGeom>
              <a:avLst/>
              <a:gdLst/>
              <a:ahLst/>
              <a:cxnLst/>
              <a:rect l="l" t="t" r="r" b="b"/>
              <a:pathLst>
                <a:path w="3374" h="1725" extrusionOk="0">
                  <a:moveTo>
                    <a:pt x="1785" y="0"/>
                  </a:moveTo>
                  <a:cubicBezTo>
                    <a:pt x="1106" y="0"/>
                    <a:pt x="141" y="126"/>
                    <a:pt x="67" y="474"/>
                  </a:cubicBezTo>
                  <a:cubicBezTo>
                    <a:pt x="0" y="941"/>
                    <a:pt x="1568" y="1608"/>
                    <a:pt x="2035" y="1708"/>
                  </a:cubicBezTo>
                  <a:cubicBezTo>
                    <a:pt x="2097" y="1719"/>
                    <a:pt x="2157" y="1725"/>
                    <a:pt x="2213" y="1725"/>
                  </a:cubicBezTo>
                  <a:cubicBezTo>
                    <a:pt x="3165" y="1725"/>
                    <a:pt x="3374" y="229"/>
                    <a:pt x="2335" y="40"/>
                  </a:cubicBezTo>
                  <a:cubicBezTo>
                    <a:pt x="2216" y="15"/>
                    <a:pt x="2017" y="0"/>
                    <a:pt x="1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4776036" y="3202173"/>
              <a:ext cx="59585" cy="30163"/>
            </a:xfrm>
            <a:custGeom>
              <a:avLst/>
              <a:gdLst/>
              <a:ahLst/>
              <a:cxnLst/>
              <a:rect l="l" t="t" r="r" b="b"/>
              <a:pathLst>
                <a:path w="3374" h="1708" extrusionOk="0">
                  <a:moveTo>
                    <a:pt x="1160" y="1"/>
                  </a:moveTo>
                  <a:cubicBezTo>
                    <a:pt x="209" y="1"/>
                    <a:pt x="0" y="1496"/>
                    <a:pt x="1039" y="1685"/>
                  </a:cubicBezTo>
                  <a:cubicBezTo>
                    <a:pt x="1135" y="1699"/>
                    <a:pt x="1285" y="1707"/>
                    <a:pt x="1462" y="1707"/>
                  </a:cubicBezTo>
                  <a:cubicBezTo>
                    <a:pt x="2142" y="1707"/>
                    <a:pt x="3228" y="1588"/>
                    <a:pt x="3307" y="1218"/>
                  </a:cubicBezTo>
                  <a:cubicBezTo>
                    <a:pt x="3374" y="751"/>
                    <a:pt x="1806" y="84"/>
                    <a:pt x="1339" y="17"/>
                  </a:cubicBezTo>
                  <a:cubicBezTo>
                    <a:pt x="1277" y="6"/>
                    <a:pt x="1217" y="1"/>
                    <a:pt x="1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4801537" y="3204486"/>
              <a:ext cx="41748" cy="35179"/>
            </a:xfrm>
            <a:custGeom>
              <a:avLst/>
              <a:gdLst/>
              <a:ahLst/>
              <a:cxnLst/>
              <a:rect l="l" t="t" r="r" b="b"/>
              <a:pathLst>
                <a:path w="2364" h="1992" extrusionOk="0">
                  <a:moveTo>
                    <a:pt x="1267" y="1"/>
                  </a:moveTo>
                  <a:cubicBezTo>
                    <a:pt x="504" y="1"/>
                    <a:pt x="0" y="877"/>
                    <a:pt x="462" y="1554"/>
                  </a:cubicBezTo>
                  <a:cubicBezTo>
                    <a:pt x="666" y="1854"/>
                    <a:pt x="981" y="1992"/>
                    <a:pt x="1294" y="1992"/>
                  </a:cubicBezTo>
                  <a:cubicBezTo>
                    <a:pt x="1748" y="1992"/>
                    <a:pt x="2198" y="1701"/>
                    <a:pt x="2297" y="1187"/>
                  </a:cubicBezTo>
                  <a:cubicBezTo>
                    <a:pt x="2363" y="620"/>
                    <a:pt x="2030" y="86"/>
                    <a:pt x="1463" y="20"/>
                  </a:cubicBezTo>
                  <a:cubicBezTo>
                    <a:pt x="1396" y="7"/>
                    <a:pt x="1330" y="1"/>
                    <a:pt x="1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4853280" y="3058317"/>
              <a:ext cx="33236" cy="52309"/>
            </a:xfrm>
            <a:custGeom>
              <a:avLst/>
              <a:gdLst/>
              <a:ahLst/>
              <a:cxnLst/>
              <a:rect l="l" t="t" r="r" b="b"/>
              <a:pathLst>
                <a:path w="1882" h="2962" extrusionOk="0">
                  <a:moveTo>
                    <a:pt x="915" y="1"/>
                  </a:moveTo>
                  <a:cubicBezTo>
                    <a:pt x="549" y="1"/>
                    <a:pt x="187" y="215"/>
                    <a:pt x="100" y="691"/>
                  </a:cubicBezTo>
                  <a:cubicBezTo>
                    <a:pt x="0" y="1158"/>
                    <a:pt x="100" y="2859"/>
                    <a:pt x="567" y="2960"/>
                  </a:cubicBezTo>
                  <a:cubicBezTo>
                    <a:pt x="576" y="2961"/>
                    <a:pt x="586" y="2962"/>
                    <a:pt x="595" y="2962"/>
                  </a:cubicBezTo>
                  <a:cubicBezTo>
                    <a:pt x="1030" y="2962"/>
                    <a:pt x="1703" y="1449"/>
                    <a:pt x="1768" y="991"/>
                  </a:cubicBezTo>
                  <a:cubicBezTo>
                    <a:pt x="1882" y="367"/>
                    <a:pt x="1395" y="1"/>
                    <a:pt x="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4843019" y="3090511"/>
              <a:ext cx="33254" cy="52309"/>
            </a:xfrm>
            <a:custGeom>
              <a:avLst/>
              <a:gdLst/>
              <a:ahLst/>
              <a:cxnLst/>
              <a:rect l="l" t="t" r="r" b="b"/>
              <a:pathLst>
                <a:path w="1883" h="2962" extrusionOk="0">
                  <a:moveTo>
                    <a:pt x="1319" y="0"/>
                  </a:moveTo>
                  <a:cubicBezTo>
                    <a:pt x="854" y="0"/>
                    <a:pt x="212" y="1513"/>
                    <a:pt x="114" y="1970"/>
                  </a:cubicBezTo>
                  <a:cubicBezTo>
                    <a:pt x="1" y="2595"/>
                    <a:pt x="488" y="2961"/>
                    <a:pt x="967" y="2961"/>
                  </a:cubicBezTo>
                  <a:cubicBezTo>
                    <a:pt x="1334" y="2961"/>
                    <a:pt x="1696" y="2747"/>
                    <a:pt x="1782" y="2271"/>
                  </a:cubicBezTo>
                  <a:cubicBezTo>
                    <a:pt x="1882" y="1804"/>
                    <a:pt x="1782" y="102"/>
                    <a:pt x="1349" y="2"/>
                  </a:cubicBezTo>
                  <a:cubicBezTo>
                    <a:pt x="1339" y="1"/>
                    <a:pt x="1329" y="0"/>
                    <a:pt x="1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4853280" y="3090157"/>
              <a:ext cx="60150" cy="30146"/>
            </a:xfrm>
            <a:custGeom>
              <a:avLst/>
              <a:gdLst/>
              <a:ahLst/>
              <a:cxnLst/>
              <a:rect l="l" t="t" r="r" b="b"/>
              <a:pathLst>
                <a:path w="3406" h="1707" extrusionOk="0">
                  <a:moveTo>
                    <a:pt x="1925" y="0"/>
                  </a:moveTo>
                  <a:cubicBezTo>
                    <a:pt x="1255" y="0"/>
                    <a:pt x="153" y="119"/>
                    <a:pt x="100" y="489"/>
                  </a:cubicBezTo>
                  <a:cubicBezTo>
                    <a:pt x="0" y="956"/>
                    <a:pt x="1568" y="1624"/>
                    <a:pt x="2035" y="1690"/>
                  </a:cubicBezTo>
                  <a:cubicBezTo>
                    <a:pt x="2099" y="1702"/>
                    <a:pt x="2160" y="1707"/>
                    <a:pt x="2219" y="1707"/>
                  </a:cubicBezTo>
                  <a:cubicBezTo>
                    <a:pt x="3199" y="1707"/>
                    <a:pt x="3406" y="211"/>
                    <a:pt x="2335" y="22"/>
                  </a:cubicBezTo>
                  <a:cubicBezTo>
                    <a:pt x="2246" y="9"/>
                    <a:pt x="2100" y="0"/>
                    <a:pt x="1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4816247" y="3080533"/>
              <a:ext cx="60026" cy="30446"/>
            </a:xfrm>
            <a:custGeom>
              <a:avLst/>
              <a:gdLst/>
              <a:ahLst/>
              <a:cxnLst/>
              <a:rect l="l" t="t" r="r" b="b"/>
              <a:pathLst>
                <a:path w="3399" h="1724" extrusionOk="0">
                  <a:moveTo>
                    <a:pt x="1364" y="0"/>
                  </a:moveTo>
                  <a:lnTo>
                    <a:pt x="1364" y="34"/>
                  </a:lnTo>
                  <a:cubicBezTo>
                    <a:pt x="1290" y="18"/>
                    <a:pt x="1219" y="11"/>
                    <a:pt x="1153" y="11"/>
                  </a:cubicBezTo>
                  <a:cubicBezTo>
                    <a:pt x="196" y="11"/>
                    <a:pt x="1" y="1483"/>
                    <a:pt x="1030" y="1702"/>
                  </a:cubicBezTo>
                  <a:cubicBezTo>
                    <a:pt x="1127" y="1715"/>
                    <a:pt x="1278" y="1723"/>
                    <a:pt x="1457" y="1723"/>
                  </a:cubicBezTo>
                  <a:cubicBezTo>
                    <a:pt x="2144" y="1723"/>
                    <a:pt x="3245" y="1605"/>
                    <a:pt x="3298" y="1235"/>
                  </a:cubicBezTo>
                  <a:cubicBezTo>
                    <a:pt x="3398" y="768"/>
                    <a:pt x="1831" y="100"/>
                    <a:pt x="1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841501" y="3082705"/>
              <a:ext cx="42878" cy="35832"/>
            </a:xfrm>
            <a:custGeom>
              <a:avLst/>
              <a:gdLst/>
              <a:ahLst/>
              <a:cxnLst/>
              <a:rect l="l" t="t" r="r" b="b"/>
              <a:pathLst>
                <a:path w="2428" h="2029" extrusionOk="0">
                  <a:moveTo>
                    <a:pt x="1299" y="1"/>
                  </a:moveTo>
                  <a:cubicBezTo>
                    <a:pt x="1109" y="1"/>
                    <a:pt x="913" y="55"/>
                    <a:pt x="734" y="178"/>
                  </a:cubicBezTo>
                  <a:cubicBezTo>
                    <a:pt x="0" y="678"/>
                    <a:pt x="267" y="1845"/>
                    <a:pt x="1134" y="2012"/>
                  </a:cubicBezTo>
                  <a:cubicBezTo>
                    <a:pt x="1197" y="2023"/>
                    <a:pt x="1259" y="2029"/>
                    <a:pt x="1320" y="2029"/>
                  </a:cubicBezTo>
                  <a:cubicBezTo>
                    <a:pt x="1807" y="2029"/>
                    <a:pt x="2213" y="1683"/>
                    <a:pt x="2302" y="1178"/>
                  </a:cubicBezTo>
                  <a:cubicBezTo>
                    <a:pt x="2428" y="523"/>
                    <a:pt x="1887" y="1"/>
                    <a:pt x="1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5017038" y="3241872"/>
              <a:ext cx="32671" cy="52009"/>
            </a:xfrm>
            <a:custGeom>
              <a:avLst/>
              <a:gdLst/>
              <a:ahLst/>
              <a:cxnLst/>
              <a:rect l="l" t="t" r="r" b="b"/>
              <a:pathLst>
                <a:path w="1850" h="2945" extrusionOk="0">
                  <a:moveTo>
                    <a:pt x="876" y="0"/>
                  </a:moveTo>
                  <a:cubicBezTo>
                    <a:pt x="512" y="0"/>
                    <a:pt x="154" y="216"/>
                    <a:pt x="67" y="705"/>
                  </a:cubicBezTo>
                  <a:cubicBezTo>
                    <a:pt x="1" y="1172"/>
                    <a:pt x="67" y="2873"/>
                    <a:pt x="534" y="2940"/>
                  </a:cubicBezTo>
                  <a:cubicBezTo>
                    <a:pt x="549" y="2943"/>
                    <a:pt x="563" y="2944"/>
                    <a:pt x="578" y="2944"/>
                  </a:cubicBezTo>
                  <a:cubicBezTo>
                    <a:pt x="1042" y="2944"/>
                    <a:pt x="1671" y="1458"/>
                    <a:pt x="1735" y="1005"/>
                  </a:cubicBezTo>
                  <a:cubicBezTo>
                    <a:pt x="1849" y="378"/>
                    <a:pt x="1358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5006195" y="3274260"/>
              <a:ext cx="33254" cy="52309"/>
            </a:xfrm>
            <a:custGeom>
              <a:avLst/>
              <a:gdLst/>
              <a:ahLst/>
              <a:cxnLst/>
              <a:rect l="l" t="t" r="r" b="b"/>
              <a:pathLst>
                <a:path w="1883" h="2962" extrusionOk="0">
                  <a:moveTo>
                    <a:pt x="1306" y="0"/>
                  </a:moveTo>
                  <a:cubicBezTo>
                    <a:pt x="842" y="0"/>
                    <a:pt x="211" y="1519"/>
                    <a:pt x="114" y="1940"/>
                  </a:cubicBezTo>
                  <a:cubicBezTo>
                    <a:pt x="0" y="2586"/>
                    <a:pt x="493" y="2961"/>
                    <a:pt x="974" y="2961"/>
                  </a:cubicBezTo>
                  <a:cubicBezTo>
                    <a:pt x="1338" y="2961"/>
                    <a:pt x="1696" y="2747"/>
                    <a:pt x="1782" y="2273"/>
                  </a:cubicBezTo>
                  <a:cubicBezTo>
                    <a:pt x="1882" y="1806"/>
                    <a:pt x="1816" y="72"/>
                    <a:pt x="1349" y="5"/>
                  </a:cubicBezTo>
                  <a:cubicBezTo>
                    <a:pt x="1334" y="2"/>
                    <a:pt x="1320" y="0"/>
                    <a:pt x="1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5017038" y="3273942"/>
              <a:ext cx="59603" cy="30163"/>
            </a:xfrm>
            <a:custGeom>
              <a:avLst/>
              <a:gdLst/>
              <a:ahLst/>
              <a:cxnLst/>
              <a:rect l="l" t="t" r="r" b="b"/>
              <a:pathLst>
                <a:path w="3375" h="1708" extrusionOk="0">
                  <a:moveTo>
                    <a:pt x="1912" y="1"/>
                  </a:moveTo>
                  <a:cubicBezTo>
                    <a:pt x="1233" y="1"/>
                    <a:pt x="147" y="120"/>
                    <a:pt x="67" y="490"/>
                  </a:cubicBezTo>
                  <a:cubicBezTo>
                    <a:pt x="1" y="957"/>
                    <a:pt x="1568" y="1624"/>
                    <a:pt x="2035" y="1691"/>
                  </a:cubicBezTo>
                  <a:cubicBezTo>
                    <a:pt x="2098" y="1702"/>
                    <a:pt x="2157" y="1707"/>
                    <a:pt x="2214" y="1707"/>
                  </a:cubicBezTo>
                  <a:cubicBezTo>
                    <a:pt x="3166" y="1707"/>
                    <a:pt x="3374" y="212"/>
                    <a:pt x="2336" y="23"/>
                  </a:cubicBezTo>
                  <a:cubicBezTo>
                    <a:pt x="2239" y="9"/>
                    <a:pt x="2089" y="1"/>
                    <a:pt x="19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4979847" y="3264035"/>
              <a:ext cx="59603" cy="30464"/>
            </a:xfrm>
            <a:custGeom>
              <a:avLst/>
              <a:gdLst/>
              <a:ahLst/>
              <a:cxnLst/>
              <a:rect l="l" t="t" r="r" b="b"/>
              <a:pathLst>
                <a:path w="3375" h="1725" extrusionOk="0">
                  <a:moveTo>
                    <a:pt x="1161" y="0"/>
                  </a:moveTo>
                  <a:cubicBezTo>
                    <a:pt x="209" y="0"/>
                    <a:pt x="1" y="1496"/>
                    <a:pt x="1039" y="1685"/>
                  </a:cubicBezTo>
                  <a:cubicBezTo>
                    <a:pt x="1158" y="1710"/>
                    <a:pt x="1357" y="1725"/>
                    <a:pt x="1589" y="1725"/>
                  </a:cubicBezTo>
                  <a:cubicBezTo>
                    <a:pt x="2269" y="1725"/>
                    <a:pt x="3233" y="1599"/>
                    <a:pt x="3308" y="1251"/>
                  </a:cubicBezTo>
                  <a:cubicBezTo>
                    <a:pt x="3374" y="784"/>
                    <a:pt x="1806" y="117"/>
                    <a:pt x="1339" y="17"/>
                  </a:cubicBezTo>
                  <a:cubicBezTo>
                    <a:pt x="1277" y="5"/>
                    <a:pt x="1218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5005330" y="3266348"/>
              <a:ext cx="41766" cy="35550"/>
            </a:xfrm>
            <a:custGeom>
              <a:avLst/>
              <a:gdLst/>
              <a:ahLst/>
              <a:cxnLst/>
              <a:rect l="l" t="t" r="r" b="b"/>
              <a:pathLst>
                <a:path w="2365" h="2013" extrusionOk="0">
                  <a:moveTo>
                    <a:pt x="1274" y="1"/>
                  </a:moveTo>
                  <a:cubicBezTo>
                    <a:pt x="508" y="1"/>
                    <a:pt x="1" y="908"/>
                    <a:pt x="464" y="1587"/>
                  </a:cubicBezTo>
                  <a:cubicBezTo>
                    <a:pt x="663" y="1879"/>
                    <a:pt x="968" y="2013"/>
                    <a:pt x="1274" y="2013"/>
                  </a:cubicBezTo>
                  <a:cubicBezTo>
                    <a:pt x="1735" y="2013"/>
                    <a:pt x="2198" y="1708"/>
                    <a:pt x="2298" y="1187"/>
                  </a:cubicBezTo>
                  <a:cubicBezTo>
                    <a:pt x="2365" y="653"/>
                    <a:pt x="2031" y="119"/>
                    <a:pt x="1464" y="19"/>
                  </a:cubicBezTo>
                  <a:cubicBezTo>
                    <a:pt x="1399" y="7"/>
                    <a:pt x="1336" y="1"/>
                    <a:pt x="1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3709285" y="2325334"/>
              <a:ext cx="91338" cy="49837"/>
            </a:xfrm>
            <a:custGeom>
              <a:avLst/>
              <a:gdLst/>
              <a:ahLst/>
              <a:cxnLst/>
              <a:rect l="l" t="t" r="r" b="b"/>
              <a:pathLst>
                <a:path w="5172" h="28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08" y="2821"/>
                    <a:pt x="4360" y="2821"/>
                  </a:cubicBezTo>
                  <a:cubicBezTo>
                    <a:pt x="4616" y="2821"/>
                    <a:pt x="4887" y="2805"/>
                    <a:pt x="5171" y="2769"/>
                  </a:cubicBezTo>
                  <a:cubicBezTo>
                    <a:pt x="5171" y="2769"/>
                    <a:pt x="4337" y="701"/>
                    <a:pt x="2536" y="534"/>
                  </a:cubicBezTo>
                  <a:cubicBezTo>
                    <a:pt x="1669" y="501"/>
                    <a:pt x="801" y="3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3790590" y="2266422"/>
              <a:ext cx="112530" cy="144936"/>
            </a:xfrm>
            <a:custGeom>
              <a:avLst/>
              <a:gdLst/>
              <a:ahLst/>
              <a:cxnLst/>
              <a:rect l="l" t="t" r="r" b="b"/>
              <a:pathLst>
                <a:path w="6372" h="8207" extrusionOk="0">
                  <a:moveTo>
                    <a:pt x="4904" y="1"/>
                  </a:moveTo>
                  <a:cubicBezTo>
                    <a:pt x="4904" y="1"/>
                    <a:pt x="4303" y="1168"/>
                    <a:pt x="2135" y="2969"/>
                  </a:cubicBezTo>
                  <a:cubicBezTo>
                    <a:pt x="0" y="4771"/>
                    <a:pt x="801" y="8207"/>
                    <a:pt x="801" y="8207"/>
                  </a:cubicBezTo>
                  <a:cubicBezTo>
                    <a:pt x="6371" y="5238"/>
                    <a:pt x="4904" y="1"/>
                    <a:pt x="4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3670416" y="2435495"/>
              <a:ext cx="149633" cy="65748"/>
            </a:xfrm>
            <a:custGeom>
              <a:avLst/>
              <a:gdLst/>
              <a:ahLst/>
              <a:cxnLst/>
              <a:rect l="l" t="t" r="r" b="b"/>
              <a:pathLst>
                <a:path w="8473" h="3723" extrusionOk="0">
                  <a:moveTo>
                    <a:pt x="0" y="0"/>
                  </a:moveTo>
                  <a:cubicBezTo>
                    <a:pt x="0" y="0"/>
                    <a:pt x="1785" y="3722"/>
                    <a:pt x="6335" y="3722"/>
                  </a:cubicBezTo>
                  <a:cubicBezTo>
                    <a:pt x="6989" y="3722"/>
                    <a:pt x="7701" y="3645"/>
                    <a:pt x="8473" y="3469"/>
                  </a:cubicBezTo>
                  <a:cubicBezTo>
                    <a:pt x="8473" y="3469"/>
                    <a:pt x="6840" y="399"/>
                    <a:pt x="4091" y="399"/>
                  </a:cubicBezTo>
                  <a:cubicBezTo>
                    <a:pt x="4062" y="399"/>
                    <a:pt x="4033" y="400"/>
                    <a:pt x="4003" y="400"/>
                  </a:cubicBezTo>
                  <a:cubicBezTo>
                    <a:pt x="3819" y="405"/>
                    <a:pt x="3641" y="407"/>
                    <a:pt x="3470" y="407"/>
                  </a:cubicBezTo>
                  <a:cubicBezTo>
                    <a:pt x="1076" y="40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3821812" y="2414869"/>
              <a:ext cx="119594" cy="109598"/>
            </a:xfrm>
            <a:custGeom>
              <a:avLst/>
              <a:gdLst/>
              <a:ahLst/>
              <a:cxnLst/>
              <a:rect l="l" t="t" r="r" b="b"/>
              <a:pathLst>
                <a:path w="6772" h="6206" extrusionOk="0">
                  <a:moveTo>
                    <a:pt x="6772" y="1"/>
                  </a:moveTo>
                  <a:cubicBezTo>
                    <a:pt x="6771" y="1"/>
                    <a:pt x="5771" y="868"/>
                    <a:pt x="3136" y="1769"/>
                  </a:cubicBezTo>
                  <a:cubicBezTo>
                    <a:pt x="467" y="2703"/>
                    <a:pt x="0" y="6205"/>
                    <a:pt x="0" y="6205"/>
                  </a:cubicBezTo>
                  <a:cubicBezTo>
                    <a:pt x="6271" y="5405"/>
                    <a:pt x="6772" y="1"/>
                    <a:pt x="6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3779976" y="2287048"/>
              <a:ext cx="41854" cy="235655"/>
            </a:xfrm>
            <a:custGeom>
              <a:avLst/>
              <a:gdLst/>
              <a:ahLst/>
              <a:cxnLst/>
              <a:rect l="l" t="t" r="r" b="b"/>
              <a:pathLst>
                <a:path w="2370" h="13344" fill="none" extrusionOk="0">
                  <a:moveTo>
                    <a:pt x="1" y="0"/>
                  </a:moveTo>
                  <a:cubicBezTo>
                    <a:pt x="1101" y="4370"/>
                    <a:pt x="1902" y="8840"/>
                    <a:pt x="2369" y="1334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3703987" y="2353608"/>
              <a:ext cx="110764" cy="110764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1" y="1602"/>
                  </a:moveTo>
                  <a:cubicBezTo>
                    <a:pt x="1" y="1602"/>
                    <a:pt x="4337" y="1"/>
                    <a:pt x="6272" y="62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3818263" y="2343012"/>
              <a:ext cx="75426" cy="149050"/>
            </a:xfrm>
            <a:custGeom>
              <a:avLst/>
              <a:gdLst/>
              <a:ahLst/>
              <a:cxnLst/>
              <a:rect l="l" t="t" r="r" b="b"/>
              <a:pathLst>
                <a:path w="4271" h="8440" fill="none" extrusionOk="0">
                  <a:moveTo>
                    <a:pt x="4271" y="0"/>
                  </a:moveTo>
                  <a:cubicBezTo>
                    <a:pt x="4271" y="0"/>
                    <a:pt x="201" y="2135"/>
                    <a:pt x="1" y="843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3878041" y="2284099"/>
              <a:ext cx="29192" cy="50084"/>
            </a:xfrm>
            <a:custGeom>
              <a:avLst/>
              <a:gdLst/>
              <a:ahLst/>
              <a:cxnLst/>
              <a:rect l="l" t="t" r="r" b="b"/>
              <a:pathLst>
                <a:path w="1653" h="2836" extrusionOk="0">
                  <a:moveTo>
                    <a:pt x="841" y="0"/>
                  </a:moveTo>
                  <a:cubicBezTo>
                    <a:pt x="422" y="0"/>
                    <a:pt x="1" y="292"/>
                    <a:pt x="52" y="868"/>
                  </a:cubicBezTo>
                  <a:cubicBezTo>
                    <a:pt x="52" y="1301"/>
                    <a:pt x="452" y="2836"/>
                    <a:pt x="886" y="2836"/>
                  </a:cubicBezTo>
                  <a:cubicBezTo>
                    <a:pt x="1319" y="2836"/>
                    <a:pt x="1619" y="1235"/>
                    <a:pt x="1619" y="834"/>
                  </a:cubicBezTo>
                  <a:cubicBezTo>
                    <a:pt x="1652" y="276"/>
                    <a:pt x="1248" y="0"/>
                    <a:pt x="8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880707" y="2351259"/>
              <a:ext cx="27709" cy="48459"/>
            </a:xfrm>
            <a:custGeom>
              <a:avLst/>
              <a:gdLst/>
              <a:ahLst/>
              <a:cxnLst/>
              <a:rect l="l" t="t" r="r" b="b"/>
              <a:pathLst>
                <a:path w="1569" h="2744" extrusionOk="0">
                  <a:moveTo>
                    <a:pt x="735" y="0"/>
                  </a:moveTo>
                  <a:cubicBezTo>
                    <a:pt x="301" y="33"/>
                    <a:pt x="1" y="1601"/>
                    <a:pt x="1" y="2035"/>
                  </a:cubicBezTo>
                  <a:cubicBezTo>
                    <a:pt x="34" y="2510"/>
                    <a:pt x="405" y="2744"/>
                    <a:pt x="778" y="2744"/>
                  </a:cubicBezTo>
                  <a:cubicBezTo>
                    <a:pt x="1164" y="2744"/>
                    <a:pt x="1552" y="2494"/>
                    <a:pt x="1569" y="2002"/>
                  </a:cubicBezTo>
                  <a:cubicBezTo>
                    <a:pt x="1569" y="1568"/>
                    <a:pt x="1168" y="0"/>
                    <a:pt x="7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3901917" y="2328266"/>
              <a:ext cx="54605" cy="27709"/>
            </a:xfrm>
            <a:custGeom>
              <a:avLst/>
              <a:gdLst/>
              <a:ahLst/>
              <a:cxnLst/>
              <a:rect l="l" t="t" r="r" b="b"/>
              <a:pathLst>
                <a:path w="3092" h="1569" extrusionOk="0">
                  <a:moveTo>
                    <a:pt x="2035" y="1"/>
                  </a:moveTo>
                  <a:cubicBezTo>
                    <a:pt x="2024" y="1"/>
                    <a:pt x="2013" y="1"/>
                    <a:pt x="2002" y="1"/>
                  </a:cubicBezTo>
                  <a:cubicBezTo>
                    <a:pt x="1568" y="1"/>
                    <a:pt x="1" y="368"/>
                    <a:pt x="34" y="835"/>
                  </a:cubicBezTo>
                  <a:cubicBezTo>
                    <a:pt x="34" y="1269"/>
                    <a:pt x="1602" y="1569"/>
                    <a:pt x="2035" y="1569"/>
                  </a:cubicBezTo>
                  <a:cubicBezTo>
                    <a:pt x="3092" y="1536"/>
                    <a:pt x="3070" y="1"/>
                    <a:pt x="2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3831225" y="2329449"/>
              <a:ext cx="54216" cy="28309"/>
            </a:xfrm>
            <a:custGeom>
              <a:avLst/>
              <a:gdLst/>
              <a:ahLst/>
              <a:cxnLst/>
              <a:rect l="l" t="t" r="r" b="b"/>
              <a:pathLst>
                <a:path w="3070" h="1603" extrusionOk="0">
                  <a:moveTo>
                    <a:pt x="1035" y="1"/>
                  </a:moveTo>
                  <a:lnTo>
                    <a:pt x="1035" y="34"/>
                  </a:lnTo>
                  <a:cubicBezTo>
                    <a:pt x="11" y="34"/>
                    <a:pt x="1" y="1603"/>
                    <a:pt x="1035" y="1603"/>
                  </a:cubicBezTo>
                  <a:cubicBezTo>
                    <a:pt x="1046" y="1603"/>
                    <a:pt x="1057" y="1602"/>
                    <a:pt x="1068" y="1602"/>
                  </a:cubicBezTo>
                  <a:cubicBezTo>
                    <a:pt x="1502" y="1602"/>
                    <a:pt x="3070" y="1202"/>
                    <a:pt x="3036" y="768"/>
                  </a:cubicBezTo>
                  <a:cubicBezTo>
                    <a:pt x="3036" y="334"/>
                    <a:pt x="1468" y="1"/>
                    <a:pt x="1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3894252" y="2297185"/>
              <a:ext cx="49942" cy="40459"/>
            </a:xfrm>
            <a:custGeom>
              <a:avLst/>
              <a:gdLst/>
              <a:ahLst/>
              <a:cxnLst/>
              <a:rect l="l" t="t" r="r" b="b"/>
              <a:pathLst>
                <a:path w="2828" h="2291" extrusionOk="0">
                  <a:moveTo>
                    <a:pt x="1699" y="0"/>
                  </a:moveTo>
                  <a:cubicBezTo>
                    <a:pt x="1509" y="0"/>
                    <a:pt x="1311" y="77"/>
                    <a:pt x="1135" y="260"/>
                  </a:cubicBezTo>
                  <a:cubicBezTo>
                    <a:pt x="835" y="560"/>
                    <a:pt x="1" y="1928"/>
                    <a:pt x="301" y="2228"/>
                  </a:cubicBezTo>
                  <a:cubicBezTo>
                    <a:pt x="349" y="2271"/>
                    <a:pt x="418" y="2290"/>
                    <a:pt x="501" y="2290"/>
                  </a:cubicBezTo>
                  <a:cubicBezTo>
                    <a:pt x="997" y="2290"/>
                    <a:pt x="2012" y="1618"/>
                    <a:pt x="2269" y="1361"/>
                  </a:cubicBezTo>
                  <a:cubicBezTo>
                    <a:pt x="2828" y="777"/>
                    <a:pt x="2304" y="0"/>
                    <a:pt x="16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3843163" y="2347798"/>
              <a:ext cx="49942" cy="41060"/>
            </a:xfrm>
            <a:custGeom>
              <a:avLst/>
              <a:gdLst/>
              <a:ahLst/>
              <a:cxnLst/>
              <a:rect l="l" t="t" r="r" b="b"/>
              <a:pathLst>
                <a:path w="2828" h="2325" extrusionOk="0">
                  <a:moveTo>
                    <a:pt x="2338" y="1"/>
                  </a:moveTo>
                  <a:cubicBezTo>
                    <a:pt x="1856" y="1"/>
                    <a:pt x="816" y="678"/>
                    <a:pt x="559" y="963"/>
                  </a:cubicBezTo>
                  <a:cubicBezTo>
                    <a:pt x="1" y="1547"/>
                    <a:pt x="524" y="2324"/>
                    <a:pt x="1129" y="2324"/>
                  </a:cubicBezTo>
                  <a:cubicBezTo>
                    <a:pt x="1319" y="2324"/>
                    <a:pt x="1518" y="2247"/>
                    <a:pt x="1693" y="2064"/>
                  </a:cubicBezTo>
                  <a:cubicBezTo>
                    <a:pt x="2027" y="1731"/>
                    <a:pt x="2827" y="363"/>
                    <a:pt x="2527" y="63"/>
                  </a:cubicBezTo>
                  <a:cubicBezTo>
                    <a:pt x="2484" y="20"/>
                    <a:pt x="2419" y="1"/>
                    <a:pt x="23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3894853" y="2347533"/>
              <a:ext cx="51761" cy="41060"/>
            </a:xfrm>
            <a:custGeom>
              <a:avLst/>
              <a:gdLst/>
              <a:ahLst/>
              <a:cxnLst/>
              <a:rect l="l" t="t" r="r" b="b"/>
              <a:pathLst>
                <a:path w="2931" h="2325" extrusionOk="0">
                  <a:moveTo>
                    <a:pt x="520" y="0"/>
                  </a:moveTo>
                  <a:cubicBezTo>
                    <a:pt x="425" y="0"/>
                    <a:pt x="349" y="24"/>
                    <a:pt x="301" y="78"/>
                  </a:cubicBezTo>
                  <a:cubicBezTo>
                    <a:pt x="0" y="378"/>
                    <a:pt x="868" y="1746"/>
                    <a:pt x="1168" y="2046"/>
                  </a:cubicBezTo>
                  <a:cubicBezTo>
                    <a:pt x="1349" y="2243"/>
                    <a:pt x="1555" y="2324"/>
                    <a:pt x="1751" y="2324"/>
                  </a:cubicBezTo>
                  <a:cubicBezTo>
                    <a:pt x="2387" y="2324"/>
                    <a:pt x="2931" y="1472"/>
                    <a:pt x="2269" y="912"/>
                  </a:cubicBezTo>
                  <a:cubicBezTo>
                    <a:pt x="2017" y="632"/>
                    <a:pt x="1015" y="0"/>
                    <a:pt x="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3841980" y="2298156"/>
              <a:ext cx="51126" cy="40106"/>
            </a:xfrm>
            <a:custGeom>
              <a:avLst/>
              <a:gdLst/>
              <a:ahLst/>
              <a:cxnLst/>
              <a:rect l="l" t="t" r="r" b="b"/>
              <a:pathLst>
                <a:path w="2895" h="2271" extrusionOk="0">
                  <a:moveTo>
                    <a:pt x="1143" y="1"/>
                  </a:moveTo>
                  <a:cubicBezTo>
                    <a:pt x="521" y="1"/>
                    <a:pt x="0" y="806"/>
                    <a:pt x="593" y="1373"/>
                  </a:cubicBezTo>
                  <a:cubicBezTo>
                    <a:pt x="877" y="1628"/>
                    <a:pt x="1886" y="2271"/>
                    <a:pt x="2386" y="2271"/>
                  </a:cubicBezTo>
                  <a:cubicBezTo>
                    <a:pt x="2473" y="2271"/>
                    <a:pt x="2544" y="2251"/>
                    <a:pt x="2594" y="2207"/>
                  </a:cubicBezTo>
                  <a:cubicBezTo>
                    <a:pt x="2894" y="1873"/>
                    <a:pt x="1994" y="539"/>
                    <a:pt x="1693" y="238"/>
                  </a:cubicBezTo>
                  <a:cubicBezTo>
                    <a:pt x="1518" y="71"/>
                    <a:pt x="1326" y="1"/>
                    <a:pt x="1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3871295" y="2326482"/>
              <a:ext cx="39293" cy="33113"/>
            </a:xfrm>
            <a:custGeom>
              <a:avLst/>
              <a:gdLst/>
              <a:ahLst/>
              <a:cxnLst/>
              <a:rect l="l" t="t" r="r" b="b"/>
              <a:pathLst>
                <a:path w="2225" h="1875" extrusionOk="0">
                  <a:moveTo>
                    <a:pt x="1292" y="0"/>
                  </a:moveTo>
                  <a:cubicBezTo>
                    <a:pt x="1273" y="0"/>
                    <a:pt x="1254" y="1"/>
                    <a:pt x="1234" y="2"/>
                  </a:cubicBezTo>
                  <a:cubicBezTo>
                    <a:pt x="400" y="2"/>
                    <a:pt x="0" y="1036"/>
                    <a:pt x="600" y="1603"/>
                  </a:cubicBezTo>
                  <a:cubicBezTo>
                    <a:pt x="799" y="1791"/>
                    <a:pt x="1034" y="1875"/>
                    <a:pt x="1262" y="1875"/>
                  </a:cubicBezTo>
                  <a:cubicBezTo>
                    <a:pt x="1760" y="1875"/>
                    <a:pt x="2224" y="1475"/>
                    <a:pt x="2202" y="903"/>
                  </a:cubicBezTo>
                  <a:cubicBezTo>
                    <a:pt x="2202" y="421"/>
                    <a:pt x="1799" y="0"/>
                    <a:pt x="1292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3764666" y="2204560"/>
              <a:ext cx="28291" cy="48335"/>
            </a:xfrm>
            <a:custGeom>
              <a:avLst/>
              <a:gdLst/>
              <a:ahLst/>
              <a:cxnLst/>
              <a:rect l="l" t="t" r="r" b="b"/>
              <a:pathLst>
                <a:path w="1602" h="2737" extrusionOk="0">
                  <a:moveTo>
                    <a:pt x="791" y="1"/>
                  </a:moveTo>
                  <a:cubicBezTo>
                    <a:pt x="405" y="1"/>
                    <a:pt x="17" y="260"/>
                    <a:pt x="0" y="768"/>
                  </a:cubicBezTo>
                  <a:cubicBezTo>
                    <a:pt x="0" y="1197"/>
                    <a:pt x="392" y="2737"/>
                    <a:pt x="821" y="2737"/>
                  </a:cubicBezTo>
                  <a:cubicBezTo>
                    <a:pt x="825" y="2737"/>
                    <a:pt x="830" y="2737"/>
                    <a:pt x="834" y="2736"/>
                  </a:cubicBezTo>
                  <a:cubicBezTo>
                    <a:pt x="1268" y="2736"/>
                    <a:pt x="1602" y="1169"/>
                    <a:pt x="1602" y="735"/>
                  </a:cubicBezTo>
                  <a:lnTo>
                    <a:pt x="1568" y="735"/>
                  </a:lnTo>
                  <a:cubicBezTo>
                    <a:pt x="1535" y="243"/>
                    <a:pt x="1164" y="1"/>
                    <a:pt x="7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3766432" y="2270536"/>
              <a:ext cx="27709" cy="48106"/>
            </a:xfrm>
            <a:custGeom>
              <a:avLst/>
              <a:gdLst/>
              <a:ahLst/>
              <a:cxnLst/>
              <a:rect l="l" t="t" r="r" b="b"/>
              <a:pathLst>
                <a:path w="1569" h="2724" extrusionOk="0">
                  <a:moveTo>
                    <a:pt x="748" y="1"/>
                  </a:moveTo>
                  <a:cubicBezTo>
                    <a:pt x="743" y="1"/>
                    <a:pt x="739" y="1"/>
                    <a:pt x="734" y="1"/>
                  </a:cubicBezTo>
                  <a:cubicBezTo>
                    <a:pt x="301" y="1"/>
                    <a:pt x="0" y="1569"/>
                    <a:pt x="0" y="2003"/>
                  </a:cubicBezTo>
                  <a:cubicBezTo>
                    <a:pt x="34" y="2482"/>
                    <a:pt x="411" y="2724"/>
                    <a:pt x="787" y="2724"/>
                  </a:cubicBezTo>
                  <a:cubicBezTo>
                    <a:pt x="1170" y="2724"/>
                    <a:pt x="1551" y="2474"/>
                    <a:pt x="1568" y="1969"/>
                  </a:cubicBezTo>
                  <a:cubicBezTo>
                    <a:pt x="1568" y="1540"/>
                    <a:pt x="1176" y="1"/>
                    <a:pt x="7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3787641" y="2246978"/>
              <a:ext cx="53033" cy="27709"/>
            </a:xfrm>
            <a:custGeom>
              <a:avLst/>
              <a:gdLst/>
              <a:ahLst/>
              <a:cxnLst/>
              <a:rect l="l" t="t" r="r" b="b"/>
              <a:pathLst>
                <a:path w="3003" h="1569" extrusionOk="0">
                  <a:moveTo>
                    <a:pt x="2002" y="1"/>
                  </a:moveTo>
                  <a:cubicBezTo>
                    <a:pt x="1568" y="1"/>
                    <a:pt x="0" y="401"/>
                    <a:pt x="34" y="835"/>
                  </a:cubicBezTo>
                  <a:cubicBezTo>
                    <a:pt x="34" y="1268"/>
                    <a:pt x="1601" y="1569"/>
                    <a:pt x="2035" y="1569"/>
                  </a:cubicBezTo>
                  <a:cubicBezTo>
                    <a:pt x="3002" y="1502"/>
                    <a:pt x="3002" y="34"/>
                    <a:pt x="2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3715748" y="2248727"/>
              <a:ext cx="55417" cy="27797"/>
            </a:xfrm>
            <a:custGeom>
              <a:avLst/>
              <a:gdLst/>
              <a:ahLst/>
              <a:cxnLst/>
              <a:rect l="l" t="t" r="r" b="b"/>
              <a:pathLst>
                <a:path w="3138" h="1574" extrusionOk="0">
                  <a:moveTo>
                    <a:pt x="1040" y="0"/>
                  </a:moveTo>
                  <a:cubicBezTo>
                    <a:pt x="1" y="0"/>
                    <a:pt x="21" y="1574"/>
                    <a:pt x="1043" y="1574"/>
                  </a:cubicBezTo>
                  <a:cubicBezTo>
                    <a:pt x="1073" y="1574"/>
                    <a:pt x="1104" y="1573"/>
                    <a:pt x="1136" y="1570"/>
                  </a:cubicBezTo>
                  <a:cubicBezTo>
                    <a:pt x="1570" y="1570"/>
                    <a:pt x="3137" y="1203"/>
                    <a:pt x="3137" y="736"/>
                  </a:cubicBezTo>
                  <a:cubicBezTo>
                    <a:pt x="3104" y="302"/>
                    <a:pt x="1536" y="2"/>
                    <a:pt x="1103" y="2"/>
                  </a:cubicBezTo>
                  <a:cubicBezTo>
                    <a:pt x="1081" y="1"/>
                    <a:pt x="1060" y="0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3779976" y="2215138"/>
              <a:ext cx="51620" cy="41395"/>
            </a:xfrm>
            <a:custGeom>
              <a:avLst/>
              <a:gdLst/>
              <a:ahLst/>
              <a:cxnLst/>
              <a:rect l="l" t="t" r="r" b="b"/>
              <a:pathLst>
                <a:path w="2923" h="2344" extrusionOk="0">
                  <a:moveTo>
                    <a:pt x="1735" y="1"/>
                  </a:moveTo>
                  <a:cubicBezTo>
                    <a:pt x="1529" y="1"/>
                    <a:pt x="1316" y="89"/>
                    <a:pt x="1135" y="303"/>
                  </a:cubicBezTo>
                  <a:cubicBezTo>
                    <a:pt x="835" y="603"/>
                    <a:pt x="1" y="1971"/>
                    <a:pt x="301" y="2271"/>
                  </a:cubicBezTo>
                  <a:cubicBezTo>
                    <a:pt x="352" y="2322"/>
                    <a:pt x="426" y="2344"/>
                    <a:pt x="516" y="2344"/>
                  </a:cubicBezTo>
                  <a:cubicBezTo>
                    <a:pt x="1017" y="2344"/>
                    <a:pt x="2014" y="1658"/>
                    <a:pt x="2269" y="1404"/>
                  </a:cubicBezTo>
                  <a:cubicBezTo>
                    <a:pt x="2923" y="825"/>
                    <a:pt x="2364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3728799" y="2266510"/>
              <a:ext cx="50013" cy="40724"/>
            </a:xfrm>
            <a:custGeom>
              <a:avLst/>
              <a:gdLst/>
              <a:ahLst/>
              <a:cxnLst/>
              <a:rect l="l" t="t" r="r" b="b"/>
              <a:pathLst>
                <a:path w="2832" h="2306" extrusionOk="0">
                  <a:moveTo>
                    <a:pt x="2343" y="0"/>
                  </a:moveTo>
                  <a:cubicBezTo>
                    <a:pt x="1861" y="0"/>
                    <a:pt x="821" y="677"/>
                    <a:pt x="564" y="963"/>
                  </a:cubicBezTo>
                  <a:cubicBezTo>
                    <a:pt x="0" y="1526"/>
                    <a:pt x="557" y="2306"/>
                    <a:pt x="1179" y="2306"/>
                  </a:cubicBezTo>
                  <a:cubicBezTo>
                    <a:pt x="1367" y="2306"/>
                    <a:pt x="1561" y="2234"/>
                    <a:pt x="1731" y="2064"/>
                  </a:cubicBezTo>
                  <a:cubicBezTo>
                    <a:pt x="2031" y="1730"/>
                    <a:pt x="2832" y="363"/>
                    <a:pt x="2532" y="62"/>
                  </a:cubicBezTo>
                  <a:cubicBezTo>
                    <a:pt x="2489" y="19"/>
                    <a:pt x="2424" y="0"/>
                    <a:pt x="2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3779976" y="2266439"/>
              <a:ext cx="51126" cy="40124"/>
            </a:xfrm>
            <a:custGeom>
              <a:avLst/>
              <a:gdLst/>
              <a:ahLst/>
              <a:cxnLst/>
              <a:rect l="l" t="t" r="r" b="b"/>
              <a:pathLst>
                <a:path w="2895" h="2272" extrusionOk="0">
                  <a:moveTo>
                    <a:pt x="539" y="0"/>
                  </a:moveTo>
                  <a:cubicBezTo>
                    <a:pt x="451" y="0"/>
                    <a:pt x="380" y="20"/>
                    <a:pt x="334" y="66"/>
                  </a:cubicBezTo>
                  <a:cubicBezTo>
                    <a:pt x="1" y="400"/>
                    <a:pt x="901" y="1734"/>
                    <a:pt x="1202" y="2034"/>
                  </a:cubicBezTo>
                  <a:cubicBezTo>
                    <a:pt x="1376" y="2202"/>
                    <a:pt x="1569" y="2272"/>
                    <a:pt x="1752" y="2272"/>
                  </a:cubicBezTo>
                  <a:cubicBezTo>
                    <a:pt x="2374" y="2272"/>
                    <a:pt x="2895" y="1467"/>
                    <a:pt x="2302" y="900"/>
                  </a:cubicBezTo>
                  <a:cubicBezTo>
                    <a:pt x="2048" y="618"/>
                    <a:pt x="1028" y="0"/>
                    <a:pt x="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3726450" y="2216145"/>
              <a:ext cx="52362" cy="40865"/>
            </a:xfrm>
            <a:custGeom>
              <a:avLst/>
              <a:gdLst/>
              <a:ahLst/>
              <a:cxnLst/>
              <a:rect l="l" t="t" r="r" b="b"/>
              <a:pathLst>
                <a:path w="2965" h="2314" extrusionOk="0">
                  <a:moveTo>
                    <a:pt x="1181" y="1"/>
                  </a:moveTo>
                  <a:cubicBezTo>
                    <a:pt x="545" y="1"/>
                    <a:pt x="1" y="853"/>
                    <a:pt x="663" y="1413"/>
                  </a:cubicBezTo>
                  <a:cubicBezTo>
                    <a:pt x="946" y="1696"/>
                    <a:pt x="1946" y="2313"/>
                    <a:pt x="2448" y="2313"/>
                  </a:cubicBezTo>
                  <a:cubicBezTo>
                    <a:pt x="2539" y="2313"/>
                    <a:pt x="2614" y="2293"/>
                    <a:pt x="2665" y="2247"/>
                  </a:cubicBezTo>
                  <a:cubicBezTo>
                    <a:pt x="2965" y="1914"/>
                    <a:pt x="2064" y="579"/>
                    <a:pt x="1764" y="279"/>
                  </a:cubicBezTo>
                  <a:cubicBezTo>
                    <a:pt x="1583" y="82"/>
                    <a:pt x="1377" y="1"/>
                    <a:pt x="1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3757001" y="2244630"/>
              <a:ext cx="39311" cy="33413"/>
            </a:xfrm>
            <a:custGeom>
              <a:avLst/>
              <a:gdLst/>
              <a:ahLst/>
              <a:cxnLst/>
              <a:rect l="l" t="t" r="r" b="b"/>
              <a:pathLst>
                <a:path w="2226" h="1892" extrusionOk="0">
                  <a:moveTo>
                    <a:pt x="1268" y="0"/>
                  </a:moveTo>
                  <a:cubicBezTo>
                    <a:pt x="401" y="34"/>
                    <a:pt x="1" y="1068"/>
                    <a:pt x="601" y="1635"/>
                  </a:cubicBezTo>
                  <a:cubicBezTo>
                    <a:pt x="799" y="1812"/>
                    <a:pt x="1033" y="1892"/>
                    <a:pt x="1260" y="1892"/>
                  </a:cubicBezTo>
                  <a:cubicBezTo>
                    <a:pt x="1760" y="1892"/>
                    <a:pt x="2225" y="1508"/>
                    <a:pt x="2202" y="934"/>
                  </a:cubicBezTo>
                  <a:cubicBezTo>
                    <a:pt x="2202" y="401"/>
                    <a:pt x="1769" y="0"/>
                    <a:pt x="1268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693391" y="2346968"/>
              <a:ext cx="20044" cy="34931"/>
            </a:xfrm>
            <a:custGeom>
              <a:avLst/>
              <a:gdLst/>
              <a:ahLst/>
              <a:cxnLst/>
              <a:rect l="l" t="t" r="r" b="b"/>
              <a:pathLst>
                <a:path w="1135" h="1978" extrusionOk="0">
                  <a:moveTo>
                    <a:pt x="574" y="1"/>
                  </a:moveTo>
                  <a:cubicBezTo>
                    <a:pt x="297" y="1"/>
                    <a:pt x="17" y="185"/>
                    <a:pt x="0" y="543"/>
                  </a:cubicBezTo>
                  <a:cubicBezTo>
                    <a:pt x="0" y="877"/>
                    <a:pt x="300" y="1978"/>
                    <a:pt x="601" y="1978"/>
                  </a:cubicBezTo>
                  <a:cubicBezTo>
                    <a:pt x="901" y="1944"/>
                    <a:pt x="1134" y="844"/>
                    <a:pt x="1134" y="510"/>
                  </a:cubicBezTo>
                  <a:cubicBezTo>
                    <a:pt x="1102" y="168"/>
                    <a:pt x="839" y="1"/>
                    <a:pt x="5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694557" y="2394242"/>
              <a:ext cx="20062" cy="34349"/>
            </a:xfrm>
            <a:custGeom>
              <a:avLst/>
              <a:gdLst/>
              <a:ahLst/>
              <a:cxnLst/>
              <a:rect l="l" t="t" r="r" b="b"/>
              <a:pathLst>
                <a:path w="1136" h="1945" extrusionOk="0">
                  <a:moveTo>
                    <a:pt x="549" y="0"/>
                  </a:moveTo>
                  <a:cubicBezTo>
                    <a:pt x="544" y="0"/>
                    <a:pt x="539" y="1"/>
                    <a:pt x="535" y="1"/>
                  </a:cubicBezTo>
                  <a:cubicBezTo>
                    <a:pt x="234" y="1"/>
                    <a:pt x="1" y="1102"/>
                    <a:pt x="1" y="1436"/>
                  </a:cubicBezTo>
                  <a:cubicBezTo>
                    <a:pt x="33" y="1777"/>
                    <a:pt x="296" y="1945"/>
                    <a:pt x="561" y="1945"/>
                  </a:cubicBezTo>
                  <a:cubicBezTo>
                    <a:pt x="839" y="1945"/>
                    <a:pt x="1118" y="1761"/>
                    <a:pt x="1135" y="1402"/>
                  </a:cubicBezTo>
                  <a:cubicBezTo>
                    <a:pt x="1135" y="1106"/>
                    <a:pt x="876" y="0"/>
                    <a:pt x="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710468" y="2377166"/>
              <a:ext cx="38305" cy="20044"/>
            </a:xfrm>
            <a:custGeom>
              <a:avLst/>
              <a:gdLst/>
              <a:ahLst/>
              <a:cxnLst/>
              <a:rect l="l" t="t" r="r" b="b"/>
              <a:pathLst>
                <a:path w="2169" h="1135" extrusionOk="0">
                  <a:moveTo>
                    <a:pt x="1402" y="1"/>
                  </a:moveTo>
                  <a:cubicBezTo>
                    <a:pt x="1101" y="1"/>
                    <a:pt x="1" y="301"/>
                    <a:pt x="1" y="601"/>
                  </a:cubicBezTo>
                  <a:cubicBezTo>
                    <a:pt x="1" y="897"/>
                    <a:pt x="1066" y="1127"/>
                    <a:pt x="1418" y="1135"/>
                  </a:cubicBezTo>
                  <a:lnTo>
                    <a:pt x="1418" y="1135"/>
                  </a:lnTo>
                  <a:cubicBezTo>
                    <a:pt x="2169" y="1118"/>
                    <a:pt x="2163" y="1"/>
                    <a:pt x="1402" y="1"/>
                  </a:cubicBezTo>
                  <a:close/>
                  <a:moveTo>
                    <a:pt x="1418" y="1135"/>
                  </a:moveTo>
                  <a:lnTo>
                    <a:pt x="1418" y="1135"/>
                  </a:lnTo>
                  <a:cubicBezTo>
                    <a:pt x="1413" y="1135"/>
                    <a:pt x="1407" y="1135"/>
                    <a:pt x="1402" y="1135"/>
                  </a:cubicBezTo>
                  <a:lnTo>
                    <a:pt x="1435" y="1135"/>
                  </a:lnTo>
                  <a:cubicBezTo>
                    <a:pt x="1430" y="1135"/>
                    <a:pt x="1424" y="1135"/>
                    <a:pt x="1418" y="1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3659802" y="2378349"/>
              <a:ext cx="38322" cy="20044"/>
            </a:xfrm>
            <a:custGeom>
              <a:avLst/>
              <a:gdLst/>
              <a:ahLst/>
              <a:cxnLst/>
              <a:rect l="l" t="t" r="r" b="b"/>
              <a:pathLst>
                <a:path w="2170" h="1135" extrusionOk="0">
                  <a:moveTo>
                    <a:pt x="735" y="1"/>
                  </a:moveTo>
                  <a:cubicBezTo>
                    <a:pt x="1" y="1"/>
                    <a:pt x="1" y="1135"/>
                    <a:pt x="735" y="1135"/>
                  </a:cubicBezTo>
                  <a:cubicBezTo>
                    <a:pt x="1068" y="1135"/>
                    <a:pt x="2169" y="868"/>
                    <a:pt x="2169" y="534"/>
                  </a:cubicBezTo>
                  <a:cubicBezTo>
                    <a:pt x="2169" y="234"/>
                    <a:pt x="1035" y="1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3704570" y="2354897"/>
              <a:ext cx="36044" cy="29457"/>
            </a:xfrm>
            <a:custGeom>
              <a:avLst/>
              <a:gdLst/>
              <a:ahLst/>
              <a:cxnLst/>
              <a:rect l="l" t="t" r="r" b="b"/>
              <a:pathLst>
                <a:path w="2041" h="1668" extrusionOk="0">
                  <a:moveTo>
                    <a:pt x="1217" y="0"/>
                  </a:moveTo>
                  <a:cubicBezTo>
                    <a:pt x="1077" y="0"/>
                    <a:pt x="930" y="57"/>
                    <a:pt x="802" y="194"/>
                  </a:cubicBezTo>
                  <a:cubicBezTo>
                    <a:pt x="568" y="428"/>
                    <a:pt x="1" y="1429"/>
                    <a:pt x="201" y="1629"/>
                  </a:cubicBezTo>
                  <a:cubicBezTo>
                    <a:pt x="232" y="1655"/>
                    <a:pt x="277" y="1667"/>
                    <a:pt x="330" y="1667"/>
                  </a:cubicBezTo>
                  <a:cubicBezTo>
                    <a:pt x="679" y="1667"/>
                    <a:pt x="1429" y="1168"/>
                    <a:pt x="1602" y="995"/>
                  </a:cubicBezTo>
                  <a:lnTo>
                    <a:pt x="1635" y="995"/>
                  </a:lnTo>
                  <a:cubicBezTo>
                    <a:pt x="2040" y="565"/>
                    <a:pt x="1658" y="0"/>
                    <a:pt x="1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3667979" y="2391770"/>
              <a:ext cx="36026" cy="28909"/>
            </a:xfrm>
            <a:custGeom>
              <a:avLst/>
              <a:gdLst/>
              <a:ahLst/>
              <a:cxnLst/>
              <a:rect l="l" t="t" r="r" b="b"/>
              <a:pathLst>
                <a:path w="2040" h="1637" extrusionOk="0">
                  <a:moveTo>
                    <a:pt x="1672" y="1"/>
                  </a:moveTo>
                  <a:cubicBezTo>
                    <a:pt x="1326" y="1"/>
                    <a:pt x="606" y="474"/>
                    <a:pt x="405" y="675"/>
                  </a:cubicBezTo>
                  <a:lnTo>
                    <a:pt x="405" y="642"/>
                  </a:lnTo>
                  <a:lnTo>
                    <a:pt x="405" y="642"/>
                  </a:lnTo>
                  <a:cubicBezTo>
                    <a:pt x="0" y="1072"/>
                    <a:pt x="382" y="1636"/>
                    <a:pt x="823" y="1636"/>
                  </a:cubicBezTo>
                  <a:cubicBezTo>
                    <a:pt x="964" y="1636"/>
                    <a:pt x="1110" y="1579"/>
                    <a:pt x="1239" y="1442"/>
                  </a:cubicBezTo>
                  <a:cubicBezTo>
                    <a:pt x="1439" y="1209"/>
                    <a:pt x="2040" y="208"/>
                    <a:pt x="1806" y="41"/>
                  </a:cubicBezTo>
                  <a:cubicBezTo>
                    <a:pt x="1774" y="13"/>
                    <a:pt x="1728" y="1"/>
                    <a:pt x="16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3705170" y="2390958"/>
              <a:ext cx="36132" cy="29015"/>
            </a:xfrm>
            <a:custGeom>
              <a:avLst/>
              <a:gdLst/>
              <a:ahLst/>
              <a:cxnLst/>
              <a:rect l="l" t="t" r="r" b="b"/>
              <a:pathLst>
                <a:path w="2046" h="1643" extrusionOk="0">
                  <a:moveTo>
                    <a:pt x="349" y="1"/>
                  </a:moveTo>
                  <a:cubicBezTo>
                    <a:pt x="284" y="1"/>
                    <a:pt x="232" y="17"/>
                    <a:pt x="200" y="54"/>
                  </a:cubicBezTo>
                  <a:cubicBezTo>
                    <a:pt x="0" y="287"/>
                    <a:pt x="601" y="1255"/>
                    <a:pt x="834" y="1455"/>
                  </a:cubicBezTo>
                  <a:lnTo>
                    <a:pt x="834" y="1488"/>
                  </a:lnTo>
                  <a:cubicBezTo>
                    <a:pt x="950" y="1597"/>
                    <a:pt x="1078" y="1642"/>
                    <a:pt x="1203" y="1642"/>
                  </a:cubicBezTo>
                  <a:cubicBezTo>
                    <a:pt x="1651" y="1642"/>
                    <a:pt x="2046" y="1046"/>
                    <a:pt x="1601" y="654"/>
                  </a:cubicBezTo>
                  <a:cubicBezTo>
                    <a:pt x="1433" y="458"/>
                    <a:pt x="697" y="1"/>
                    <a:pt x="3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3666690" y="2355603"/>
              <a:ext cx="36733" cy="28998"/>
            </a:xfrm>
            <a:custGeom>
              <a:avLst/>
              <a:gdLst/>
              <a:ahLst/>
              <a:cxnLst/>
              <a:rect l="l" t="t" r="r" b="b"/>
              <a:pathLst>
                <a:path w="2080" h="1642" extrusionOk="0">
                  <a:moveTo>
                    <a:pt x="860" y="0"/>
                  </a:moveTo>
                  <a:cubicBezTo>
                    <a:pt x="395" y="0"/>
                    <a:pt x="1" y="596"/>
                    <a:pt x="445" y="988"/>
                  </a:cubicBezTo>
                  <a:cubicBezTo>
                    <a:pt x="641" y="1185"/>
                    <a:pt x="1382" y="1642"/>
                    <a:pt x="1730" y="1642"/>
                  </a:cubicBezTo>
                  <a:cubicBezTo>
                    <a:pt x="1796" y="1642"/>
                    <a:pt x="1847" y="1626"/>
                    <a:pt x="1879" y="1589"/>
                  </a:cubicBezTo>
                  <a:cubicBezTo>
                    <a:pt x="2079" y="1355"/>
                    <a:pt x="1445" y="388"/>
                    <a:pt x="1245" y="188"/>
                  </a:cubicBezTo>
                  <a:lnTo>
                    <a:pt x="1245" y="154"/>
                  </a:lnTo>
                  <a:cubicBezTo>
                    <a:pt x="1122" y="46"/>
                    <a:pt x="988" y="0"/>
                    <a:pt x="8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3688075" y="2376000"/>
              <a:ext cx="28309" cy="23841"/>
            </a:xfrm>
            <a:custGeom>
              <a:avLst/>
              <a:gdLst/>
              <a:ahLst/>
              <a:cxnLst/>
              <a:rect l="l" t="t" r="r" b="b"/>
              <a:pathLst>
                <a:path w="1603" h="1350" extrusionOk="0">
                  <a:moveTo>
                    <a:pt x="902" y="0"/>
                  </a:moveTo>
                  <a:cubicBezTo>
                    <a:pt x="301" y="0"/>
                    <a:pt x="1" y="734"/>
                    <a:pt x="435" y="1168"/>
                  </a:cubicBezTo>
                  <a:cubicBezTo>
                    <a:pt x="571" y="1293"/>
                    <a:pt x="736" y="1350"/>
                    <a:pt x="900" y="1350"/>
                  </a:cubicBezTo>
                  <a:cubicBezTo>
                    <a:pt x="1257" y="1350"/>
                    <a:pt x="1602" y="1079"/>
                    <a:pt x="1602" y="667"/>
                  </a:cubicBezTo>
                  <a:cubicBezTo>
                    <a:pt x="1569" y="267"/>
                    <a:pt x="1269" y="0"/>
                    <a:pt x="902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4082169" y="2158027"/>
              <a:ext cx="70711" cy="57748"/>
            </a:xfrm>
            <a:custGeom>
              <a:avLst/>
              <a:gdLst/>
              <a:ahLst/>
              <a:cxnLst/>
              <a:rect l="l" t="t" r="r" b="b"/>
              <a:pathLst>
                <a:path w="4004" h="3270" extrusionOk="0">
                  <a:moveTo>
                    <a:pt x="1" y="1"/>
                  </a:moveTo>
                  <a:cubicBezTo>
                    <a:pt x="1" y="1"/>
                    <a:pt x="468" y="3036"/>
                    <a:pt x="4004" y="3270"/>
                  </a:cubicBezTo>
                  <a:cubicBezTo>
                    <a:pt x="4004" y="3270"/>
                    <a:pt x="3603" y="1335"/>
                    <a:pt x="2102" y="902"/>
                  </a:cubicBezTo>
                  <a:cubicBezTo>
                    <a:pt x="1335" y="735"/>
                    <a:pt x="635" y="4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4148746" y="2135652"/>
              <a:ext cx="95435" cy="113112"/>
            </a:xfrm>
            <a:custGeom>
              <a:avLst/>
              <a:gdLst/>
              <a:ahLst/>
              <a:cxnLst/>
              <a:rect l="l" t="t" r="r" b="b"/>
              <a:pathLst>
                <a:path w="5404" h="6405" extrusionOk="0">
                  <a:moveTo>
                    <a:pt x="5037" y="0"/>
                  </a:moveTo>
                  <a:cubicBezTo>
                    <a:pt x="5037" y="0"/>
                    <a:pt x="4303" y="901"/>
                    <a:pt x="2135" y="2102"/>
                  </a:cubicBezTo>
                  <a:cubicBezTo>
                    <a:pt x="0" y="3303"/>
                    <a:pt x="100" y="6405"/>
                    <a:pt x="100" y="6405"/>
                  </a:cubicBezTo>
                  <a:cubicBezTo>
                    <a:pt x="5404" y="4770"/>
                    <a:pt x="5037" y="1"/>
                    <a:pt x="5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4149912" y="2136835"/>
              <a:ext cx="2967" cy="143752"/>
            </a:xfrm>
            <a:custGeom>
              <a:avLst/>
              <a:gdLst/>
              <a:ahLst/>
              <a:cxnLst/>
              <a:rect l="l" t="t" r="r" b="b"/>
              <a:pathLst>
                <a:path w="168" h="8140" fill="none" extrusionOk="0">
                  <a:moveTo>
                    <a:pt x="1" y="0"/>
                  </a:moveTo>
                  <a:cubicBezTo>
                    <a:pt x="168" y="2702"/>
                    <a:pt x="168" y="5437"/>
                    <a:pt x="34" y="813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4146980" y="2064360"/>
              <a:ext cx="27267" cy="43073"/>
            </a:xfrm>
            <a:custGeom>
              <a:avLst/>
              <a:gdLst/>
              <a:ahLst/>
              <a:cxnLst/>
              <a:rect l="l" t="t" r="r" b="b"/>
              <a:pathLst>
                <a:path w="1544" h="2439" extrusionOk="0">
                  <a:moveTo>
                    <a:pt x="739" y="1"/>
                  </a:moveTo>
                  <a:cubicBezTo>
                    <a:pt x="436" y="1"/>
                    <a:pt x="139" y="178"/>
                    <a:pt x="67" y="568"/>
                  </a:cubicBezTo>
                  <a:cubicBezTo>
                    <a:pt x="0" y="968"/>
                    <a:pt x="67" y="2369"/>
                    <a:pt x="467" y="2436"/>
                  </a:cubicBezTo>
                  <a:cubicBezTo>
                    <a:pt x="476" y="2438"/>
                    <a:pt x="486" y="2439"/>
                    <a:pt x="495" y="2439"/>
                  </a:cubicBezTo>
                  <a:cubicBezTo>
                    <a:pt x="862" y="2439"/>
                    <a:pt x="1403" y="1193"/>
                    <a:pt x="1468" y="835"/>
                  </a:cubicBezTo>
                  <a:cubicBezTo>
                    <a:pt x="1544" y="305"/>
                    <a:pt x="1136" y="1"/>
                    <a:pt x="7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4133276" y="2122089"/>
              <a:ext cx="27267" cy="43090"/>
            </a:xfrm>
            <a:custGeom>
              <a:avLst/>
              <a:gdLst/>
              <a:ahLst/>
              <a:cxnLst/>
              <a:rect l="l" t="t" r="r" b="b"/>
              <a:pathLst>
                <a:path w="1544" h="2440" extrusionOk="0">
                  <a:moveTo>
                    <a:pt x="1062" y="0"/>
                  </a:moveTo>
                  <a:cubicBezTo>
                    <a:pt x="695" y="0"/>
                    <a:pt x="142" y="1241"/>
                    <a:pt x="76" y="1636"/>
                  </a:cubicBezTo>
                  <a:cubicBezTo>
                    <a:pt x="0" y="2143"/>
                    <a:pt x="402" y="2439"/>
                    <a:pt x="797" y="2439"/>
                  </a:cubicBezTo>
                  <a:cubicBezTo>
                    <a:pt x="1103" y="2439"/>
                    <a:pt x="1404" y="2262"/>
                    <a:pt x="1477" y="1869"/>
                  </a:cubicBezTo>
                  <a:cubicBezTo>
                    <a:pt x="1543" y="1469"/>
                    <a:pt x="1477" y="68"/>
                    <a:pt x="1076" y="1"/>
                  </a:cubicBezTo>
                  <a:cubicBezTo>
                    <a:pt x="1072" y="1"/>
                    <a:pt x="1067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4159942" y="2108738"/>
              <a:ext cx="48512" cy="25201"/>
            </a:xfrm>
            <a:custGeom>
              <a:avLst/>
              <a:gdLst/>
              <a:ahLst/>
              <a:cxnLst/>
              <a:rect l="l" t="t" r="r" b="b"/>
              <a:pathLst>
                <a:path w="2747" h="1427" extrusionOk="0">
                  <a:moveTo>
                    <a:pt x="1560" y="1"/>
                  </a:moveTo>
                  <a:cubicBezTo>
                    <a:pt x="993" y="1"/>
                    <a:pt x="119" y="109"/>
                    <a:pt x="67" y="424"/>
                  </a:cubicBezTo>
                  <a:cubicBezTo>
                    <a:pt x="0" y="790"/>
                    <a:pt x="1301" y="1358"/>
                    <a:pt x="1668" y="1424"/>
                  </a:cubicBezTo>
                  <a:cubicBezTo>
                    <a:pt x="1691" y="1426"/>
                    <a:pt x="1713" y="1427"/>
                    <a:pt x="1735" y="1427"/>
                  </a:cubicBezTo>
                  <a:cubicBezTo>
                    <a:pt x="2547" y="1427"/>
                    <a:pt x="2747" y="251"/>
                    <a:pt x="1935" y="23"/>
                  </a:cubicBezTo>
                  <a:cubicBezTo>
                    <a:pt x="1849" y="9"/>
                    <a:pt x="1716" y="1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4097127" y="2095635"/>
              <a:ext cx="49872" cy="25113"/>
            </a:xfrm>
            <a:custGeom>
              <a:avLst/>
              <a:gdLst/>
              <a:ahLst/>
              <a:cxnLst/>
              <a:rect l="l" t="t" r="r" b="b"/>
              <a:pathLst>
                <a:path w="2824" h="1422" extrusionOk="0">
                  <a:moveTo>
                    <a:pt x="937" y="0"/>
                  </a:moveTo>
                  <a:cubicBezTo>
                    <a:pt x="153" y="0"/>
                    <a:pt x="1" y="1307"/>
                    <a:pt x="922" y="1399"/>
                  </a:cubicBezTo>
                  <a:cubicBezTo>
                    <a:pt x="1010" y="1414"/>
                    <a:pt x="1146" y="1422"/>
                    <a:pt x="1306" y="1422"/>
                  </a:cubicBezTo>
                  <a:cubicBezTo>
                    <a:pt x="1874" y="1422"/>
                    <a:pt x="2738" y="1318"/>
                    <a:pt x="2790" y="1032"/>
                  </a:cubicBezTo>
                  <a:cubicBezTo>
                    <a:pt x="2823" y="632"/>
                    <a:pt x="1556" y="98"/>
                    <a:pt x="1155" y="31"/>
                  </a:cubicBezTo>
                  <a:cubicBezTo>
                    <a:pt x="1078" y="10"/>
                    <a:pt x="1005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4155810" y="2079423"/>
              <a:ext cx="48088" cy="32795"/>
            </a:xfrm>
            <a:custGeom>
              <a:avLst/>
              <a:gdLst/>
              <a:ahLst/>
              <a:cxnLst/>
              <a:rect l="l" t="t" r="r" b="b"/>
              <a:pathLst>
                <a:path w="2723" h="1857" extrusionOk="0">
                  <a:moveTo>
                    <a:pt x="1687" y="0"/>
                  </a:moveTo>
                  <a:cubicBezTo>
                    <a:pt x="1552" y="0"/>
                    <a:pt x="1409" y="45"/>
                    <a:pt x="1268" y="149"/>
                  </a:cubicBezTo>
                  <a:cubicBezTo>
                    <a:pt x="968" y="382"/>
                    <a:pt x="1" y="1416"/>
                    <a:pt x="234" y="1750"/>
                  </a:cubicBezTo>
                  <a:cubicBezTo>
                    <a:pt x="287" y="1826"/>
                    <a:pt x="395" y="1857"/>
                    <a:pt x="534" y="1857"/>
                  </a:cubicBezTo>
                  <a:cubicBezTo>
                    <a:pt x="1007" y="1857"/>
                    <a:pt x="1837" y="1497"/>
                    <a:pt x="2069" y="1316"/>
                  </a:cubicBezTo>
                  <a:cubicBezTo>
                    <a:pt x="2722" y="881"/>
                    <a:pt x="2286" y="0"/>
                    <a:pt x="1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4104085" y="2117568"/>
              <a:ext cx="47629" cy="31753"/>
            </a:xfrm>
            <a:custGeom>
              <a:avLst/>
              <a:gdLst/>
              <a:ahLst/>
              <a:cxnLst/>
              <a:rect l="l" t="t" r="r" b="b"/>
              <a:pathLst>
                <a:path w="2697" h="1798" extrusionOk="0">
                  <a:moveTo>
                    <a:pt x="2191" y="1"/>
                  </a:moveTo>
                  <a:cubicBezTo>
                    <a:pt x="1724" y="1"/>
                    <a:pt x="865" y="366"/>
                    <a:pt x="628" y="524"/>
                  </a:cubicBezTo>
                  <a:cubicBezTo>
                    <a:pt x="1" y="960"/>
                    <a:pt x="421" y="1797"/>
                    <a:pt x="1014" y="1797"/>
                  </a:cubicBezTo>
                  <a:cubicBezTo>
                    <a:pt x="1147" y="1797"/>
                    <a:pt x="1288" y="1756"/>
                    <a:pt x="1428" y="1658"/>
                  </a:cubicBezTo>
                  <a:cubicBezTo>
                    <a:pt x="1729" y="1458"/>
                    <a:pt x="2696" y="424"/>
                    <a:pt x="2463" y="90"/>
                  </a:cubicBezTo>
                  <a:cubicBezTo>
                    <a:pt x="2413" y="27"/>
                    <a:pt x="2316" y="1"/>
                    <a:pt x="2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4152278" y="2120429"/>
              <a:ext cx="40547" cy="38622"/>
            </a:xfrm>
            <a:custGeom>
              <a:avLst/>
              <a:gdLst/>
              <a:ahLst/>
              <a:cxnLst/>
              <a:rect l="l" t="t" r="r" b="b"/>
              <a:pathLst>
                <a:path w="2296" h="2187" extrusionOk="0">
                  <a:moveTo>
                    <a:pt x="455" y="1"/>
                  </a:moveTo>
                  <a:cubicBezTo>
                    <a:pt x="410" y="1"/>
                    <a:pt x="369" y="9"/>
                    <a:pt x="334" y="28"/>
                  </a:cubicBezTo>
                  <a:cubicBezTo>
                    <a:pt x="0" y="262"/>
                    <a:pt x="534" y="1563"/>
                    <a:pt x="768" y="1896"/>
                  </a:cubicBezTo>
                  <a:lnTo>
                    <a:pt x="801" y="1896"/>
                  </a:lnTo>
                  <a:cubicBezTo>
                    <a:pt x="950" y="2101"/>
                    <a:pt x="1143" y="2186"/>
                    <a:pt x="1333" y="2186"/>
                  </a:cubicBezTo>
                  <a:cubicBezTo>
                    <a:pt x="1824" y="2186"/>
                    <a:pt x="2296" y="1616"/>
                    <a:pt x="1935" y="1062"/>
                  </a:cubicBezTo>
                  <a:cubicBezTo>
                    <a:pt x="1724" y="791"/>
                    <a:pt x="885" y="1"/>
                    <a:pt x="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4113286" y="2069887"/>
              <a:ext cx="41360" cy="39329"/>
            </a:xfrm>
            <a:custGeom>
              <a:avLst/>
              <a:gdLst/>
              <a:ahLst/>
              <a:cxnLst/>
              <a:rect l="l" t="t" r="r" b="b"/>
              <a:pathLst>
                <a:path w="2342" h="2227" extrusionOk="0">
                  <a:moveTo>
                    <a:pt x="1022" y="0"/>
                  </a:moveTo>
                  <a:cubicBezTo>
                    <a:pt x="501" y="0"/>
                    <a:pt x="1" y="612"/>
                    <a:pt x="474" y="1156"/>
                  </a:cubicBezTo>
                  <a:cubicBezTo>
                    <a:pt x="652" y="1453"/>
                    <a:pt x="1519" y="2227"/>
                    <a:pt x="1918" y="2227"/>
                  </a:cubicBezTo>
                  <a:cubicBezTo>
                    <a:pt x="1967" y="2227"/>
                    <a:pt x="2009" y="2215"/>
                    <a:pt x="2042" y="2190"/>
                  </a:cubicBezTo>
                  <a:cubicBezTo>
                    <a:pt x="2342" y="1990"/>
                    <a:pt x="1841" y="655"/>
                    <a:pt x="1608" y="355"/>
                  </a:cubicBezTo>
                  <a:cubicBezTo>
                    <a:pt x="1453" y="103"/>
                    <a:pt x="1236" y="0"/>
                    <a:pt x="10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4134565" y="2100050"/>
              <a:ext cx="34808" cy="29492"/>
            </a:xfrm>
            <a:custGeom>
              <a:avLst/>
              <a:gdLst/>
              <a:ahLst/>
              <a:cxnLst/>
              <a:rect l="l" t="t" r="r" b="b"/>
              <a:pathLst>
                <a:path w="1971" h="1670" extrusionOk="0">
                  <a:moveTo>
                    <a:pt x="1081" y="1"/>
                  </a:moveTo>
                  <a:cubicBezTo>
                    <a:pt x="431" y="1"/>
                    <a:pt x="1" y="759"/>
                    <a:pt x="403" y="1316"/>
                  </a:cubicBezTo>
                  <a:cubicBezTo>
                    <a:pt x="564" y="1557"/>
                    <a:pt x="816" y="1669"/>
                    <a:pt x="1069" y="1669"/>
                  </a:cubicBezTo>
                  <a:cubicBezTo>
                    <a:pt x="1446" y="1669"/>
                    <a:pt x="1824" y="1421"/>
                    <a:pt x="1904" y="982"/>
                  </a:cubicBezTo>
                  <a:cubicBezTo>
                    <a:pt x="1971" y="549"/>
                    <a:pt x="1671" y="115"/>
                    <a:pt x="1237" y="15"/>
                  </a:cubicBezTo>
                  <a:cubicBezTo>
                    <a:pt x="1184" y="5"/>
                    <a:pt x="1132" y="1"/>
                    <a:pt x="1081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4222369" y="2049049"/>
              <a:ext cx="56583" cy="45969"/>
            </a:xfrm>
            <a:custGeom>
              <a:avLst/>
              <a:gdLst/>
              <a:ahLst/>
              <a:cxnLst/>
              <a:rect l="l" t="t" r="r" b="b"/>
              <a:pathLst>
                <a:path w="3204" h="2603" extrusionOk="0">
                  <a:moveTo>
                    <a:pt x="1" y="1"/>
                  </a:moveTo>
                  <a:cubicBezTo>
                    <a:pt x="1" y="1"/>
                    <a:pt x="368" y="2436"/>
                    <a:pt x="3203" y="2603"/>
                  </a:cubicBezTo>
                  <a:cubicBezTo>
                    <a:pt x="3203" y="2603"/>
                    <a:pt x="2903" y="1068"/>
                    <a:pt x="1669" y="701"/>
                  </a:cubicBezTo>
                  <a:cubicBezTo>
                    <a:pt x="1068" y="568"/>
                    <a:pt x="501" y="33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4275401" y="2031389"/>
              <a:ext cx="76591" cy="90137"/>
            </a:xfrm>
            <a:custGeom>
              <a:avLst/>
              <a:gdLst/>
              <a:ahLst/>
              <a:cxnLst/>
              <a:rect l="l" t="t" r="r" b="b"/>
              <a:pathLst>
                <a:path w="4337" h="5104" extrusionOk="0">
                  <a:moveTo>
                    <a:pt x="4036" y="0"/>
                  </a:moveTo>
                  <a:lnTo>
                    <a:pt x="4036" y="0"/>
                  </a:lnTo>
                  <a:cubicBezTo>
                    <a:pt x="4036" y="0"/>
                    <a:pt x="3436" y="701"/>
                    <a:pt x="1735" y="1668"/>
                  </a:cubicBezTo>
                  <a:cubicBezTo>
                    <a:pt x="0" y="2602"/>
                    <a:pt x="100" y="5104"/>
                    <a:pt x="100" y="5104"/>
                  </a:cubicBezTo>
                  <a:cubicBezTo>
                    <a:pt x="4336" y="3803"/>
                    <a:pt x="4036" y="0"/>
                    <a:pt x="4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4276567" y="2031972"/>
              <a:ext cx="2384" cy="114896"/>
            </a:xfrm>
            <a:custGeom>
              <a:avLst/>
              <a:gdLst/>
              <a:ahLst/>
              <a:cxnLst/>
              <a:rect l="l" t="t" r="r" b="b"/>
              <a:pathLst>
                <a:path w="135" h="6506" fill="none" extrusionOk="0">
                  <a:moveTo>
                    <a:pt x="1" y="0"/>
                  </a:moveTo>
                  <a:cubicBezTo>
                    <a:pt x="134" y="2169"/>
                    <a:pt x="134" y="4337"/>
                    <a:pt x="34" y="650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4274218" y="1974013"/>
              <a:ext cx="21227" cy="34472"/>
            </a:xfrm>
            <a:custGeom>
              <a:avLst/>
              <a:gdLst/>
              <a:ahLst/>
              <a:cxnLst/>
              <a:rect l="l" t="t" r="r" b="b"/>
              <a:pathLst>
                <a:path w="1202" h="1952" extrusionOk="0">
                  <a:moveTo>
                    <a:pt x="584" y="1"/>
                  </a:moveTo>
                  <a:cubicBezTo>
                    <a:pt x="326" y="1"/>
                    <a:pt x="92" y="186"/>
                    <a:pt x="34" y="447"/>
                  </a:cubicBezTo>
                  <a:cubicBezTo>
                    <a:pt x="0" y="781"/>
                    <a:pt x="67" y="1881"/>
                    <a:pt x="367" y="1948"/>
                  </a:cubicBezTo>
                  <a:cubicBezTo>
                    <a:pt x="376" y="1950"/>
                    <a:pt x="385" y="1951"/>
                    <a:pt x="395" y="1951"/>
                  </a:cubicBezTo>
                  <a:cubicBezTo>
                    <a:pt x="693" y="1951"/>
                    <a:pt x="1103" y="938"/>
                    <a:pt x="1168" y="647"/>
                  </a:cubicBezTo>
                  <a:cubicBezTo>
                    <a:pt x="1201" y="347"/>
                    <a:pt x="1001" y="47"/>
                    <a:pt x="701" y="13"/>
                  </a:cubicBezTo>
                  <a:cubicBezTo>
                    <a:pt x="662" y="5"/>
                    <a:pt x="62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4262863" y="2020175"/>
              <a:ext cx="21969" cy="34667"/>
            </a:xfrm>
            <a:custGeom>
              <a:avLst/>
              <a:gdLst/>
              <a:ahLst/>
              <a:cxnLst/>
              <a:rect l="l" t="t" r="r" b="b"/>
              <a:pathLst>
                <a:path w="1244" h="1963" extrusionOk="0">
                  <a:moveTo>
                    <a:pt x="862" y="1"/>
                  </a:moveTo>
                  <a:cubicBezTo>
                    <a:pt x="563" y="1"/>
                    <a:pt x="142" y="1007"/>
                    <a:pt x="76" y="1302"/>
                  </a:cubicBezTo>
                  <a:cubicBezTo>
                    <a:pt x="1" y="1718"/>
                    <a:pt x="332" y="1963"/>
                    <a:pt x="652" y="1963"/>
                  </a:cubicBezTo>
                  <a:cubicBezTo>
                    <a:pt x="896" y="1963"/>
                    <a:pt x="1134" y="1820"/>
                    <a:pt x="1177" y="1502"/>
                  </a:cubicBezTo>
                  <a:cubicBezTo>
                    <a:pt x="1244" y="1202"/>
                    <a:pt x="1177" y="68"/>
                    <a:pt x="877" y="1"/>
                  </a:cubicBezTo>
                  <a:cubicBezTo>
                    <a:pt x="872" y="1"/>
                    <a:pt x="867" y="1"/>
                    <a:pt x="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4284231" y="2009756"/>
              <a:ext cx="39947" cy="20062"/>
            </a:xfrm>
            <a:custGeom>
              <a:avLst/>
              <a:gdLst/>
              <a:ahLst/>
              <a:cxnLst/>
              <a:rect l="l" t="t" r="r" b="b"/>
              <a:pathLst>
                <a:path w="2262" h="1136" extrusionOk="0">
                  <a:moveTo>
                    <a:pt x="1238" y="1"/>
                  </a:moveTo>
                  <a:cubicBezTo>
                    <a:pt x="783" y="1"/>
                    <a:pt x="118" y="93"/>
                    <a:pt x="67" y="324"/>
                  </a:cubicBezTo>
                  <a:cubicBezTo>
                    <a:pt x="0" y="625"/>
                    <a:pt x="1068" y="1058"/>
                    <a:pt x="1368" y="1125"/>
                  </a:cubicBezTo>
                  <a:cubicBezTo>
                    <a:pt x="1409" y="1132"/>
                    <a:pt x="1448" y="1136"/>
                    <a:pt x="1485" y="1136"/>
                  </a:cubicBezTo>
                  <a:cubicBezTo>
                    <a:pt x="2121" y="1136"/>
                    <a:pt x="2261" y="119"/>
                    <a:pt x="1568" y="24"/>
                  </a:cubicBezTo>
                  <a:cubicBezTo>
                    <a:pt x="1491" y="9"/>
                    <a:pt x="1374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4234890" y="1999372"/>
              <a:ext cx="39346" cy="19797"/>
            </a:xfrm>
            <a:custGeom>
              <a:avLst/>
              <a:gdLst/>
              <a:ahLst/>
              <a:cxnLst/>
              <a:rect l="l" t="t" r="r" b="b"/>
              <a:pathLst>
                <a:path w="2228" h="1121" extrusionOk="0">
                  <a:moveTo>
                    <a:pt x="773" y="1"/>
                  </a:moveTo>
                  <a:cubicBezTo>
                    <a:pt x="139" y="1"/>
                    <a:pt x="1" y="987"/>
                    <a:pt x="693" y="1113"/>
                  </a:cubicBezTo>
                  <a:cubicBezTo>
                    <a:pt x="738" y="1118"/>
                    <a:pt x="803" y="1120"/>
                    <a:pt x="880" y="1120"/>
                  </a:cubicBezTo>
                  <a:cubicBezTo>
                    <a:pt x="1312" y="1120"/>
                    <a:pt x="2137" y="1034"/>
                    <a:pt x="2194" y="779"/>
                  </a:cubicBezTo>
                  <a:cubicBezTo>
                    <a:pt x="2227" y="479"/>
                    <a:pt x="1193" y="45"/>
                    <a:pt x="893" y="12"/>
                  </a:cubicBezTo>
                  <a:cubicBezTo>
                    <a:pt x="851" y="4"/>
                    <a:pt x="811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4281282" y="1986940"/>
              <a:ext cx="38110" cy="25342"/>
            </a:xfrm>
            <a:custGeom>
              <a:avLst/>
              <a:gdLst/>
              <a:ahLst/>
              <a:cxnLst/>
              <a:rect l="l" t="t" r="r" b="b"/>
              <a:pathLst>
                <a:path w="2158" h="1435" extrusionOk="0">
                  <a:moveTo>
                    <a:pt x="1347" y="0"/>
                  </a:moveTo>
                  <a:cubicBezTo>
                    <a:pt x="1237" y="0"/>
                    <a:pt x="1119" y="35"/>
                    <a:pt x="1001" y="115"/>
                  </a:cubicBezTo>
                  <a:cubicBezTo>
                    <a:pt x="768" y="282"/>
                    <a:pt x="1" y="1116"/>
                    <a:pt x="167" y="1350"/>
                  </a:cubicBezTo>
                  <a:cubicBezTo>
                    <a:pt x="213" y="1410"/>
                    <a:pt x="300" y="1434"/>
                    <a:pt x="412" y="1434"/>
                  </a:cubicBezTo>
                  <a:cubicBezTo>
                    <a:pt x="795" y="1434"/>
                    <a:pt x="1462" y="1145"/>
                    <a:pt x="1668" y="1016"/>
                  </a:cubicBezTo>
                  <a:cubicBezTo>
                    <a:pt x="2157" y="663"/>
                    <a:pt x="1828" y="0"/>
                    <a:pt x="1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4239535" y="2016573"/>
              <a:ext cx="38234" cy="25430"/>
            </a:xfrm>
            <a:custGeom>
              <a:avLst/>
              <a:gdLst/>
              <a:ahLst/>
              <a:cxnLst/>
              <a:rect l="l" t="t" r="r" b="b"/>
              <a:pathLst>
                <a:path w="2165" h="1440" extrusionOk="0">
                  <a:moveTo>
                    <a:pt x="1770" y="1"/>
                  </a:moveTo>
                  <a:cubicBezTo>
                    <a:pt x="1389" y="1"/>
                    <a:pt x="706" y="282"/>
                    <a:pt x="497" y="439"/>
                  </a:cubicBezTo>
                  <a:lnTo>
                    <a:pt x="497" y="405"/>
                  </a:lnTo>
                  <a:lnTo>
                    <a:pt x="497" y="405"/>
                  </a:lnTo>
                  <a:cubicBezTo>
                    <a:pt x="1" y="763"/>
                    <a:pt x="346" y="1440"/>
                    <a:pt x="838" y="1440"/>
                  </a:cubicBezTo>
                  <a:cubicBezTo>
                    <a:pt x="942" y="1440"/>
                    <a:pt x="1053" y="1409"/>
                    <a:pt x="1164" y="1339"/>
                  </a:cubicBezTo>
                  <a:cubicBezTo>
                    <a:pt x="1397" y="1173"/>
                    <a:pt x="2164" y="339"/>
                    <a:pt x="1998" y="72"/>
                  </a:cubicBezTo>
                  <a:cubicBezTo>
                    <a:pt x="1955" y="22"/>
                    <a:pt x="1873" y="1"/>
                    <a:pt x="1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4278333" y="2018603"/>
              <a:ext cx="32600" cy="31188"/>
            </a:xfrm>
            <a:custGeom>
              <a:avLst/>
              <a:gdLst/>
              <a:ahLst/>
              <a:cxnLst/>
              <a:rect l="l" t="t" r="r" b="b"/>
              <a:pathLst>
                <a:path w="1846" h="1766" extrusionOk="0">
                  <a:moveTo>
                    <a:pt x="352" y="0"/>
                  </a:moveTo>
                  <a:cubicBezTo>
                    <a:pt x="319" y="0"/>
                    <a:pt x="290" y="7"/>
                    <a:pt x="268" y="24"/>
                  </a:cubicBezTo>
                  <a:cubicBezTo>
                    <a:pt x="1" y="224"/>
                    <a:pt x="434" y="1258"/>
                    <a:pt x="601" y="1525"/>
                  </a:cubicBezTo>
                  <a:cubicBezTo>
                    <a:pt x="724" y="1695"/>
                    <a:pt x="887" y="1766"/>
                    <a:pt x="1048" y="1766"/>
                  </a:cubicBezTo>
                  <a:cubicBezTo>
                    <a:pt x="1454" y="1766"/>
                    <a:pt x="1846" y="1312"/>
                    <a:pt x="1535" y="858"/>
                  </a:cubicBezTo>
                  <a:cubicBezTo>
                    <a:pt x="1385" y="647"/>
                    <a:pt x="662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4248771" y="1979028"/>
              <a:ext cx="31947" cy="30993"/>
            </a:xfrm>
            <a:custGeom>
              <a:avLst/>
              <a:gdLst/>
              <a:ahLst/>
              <a:cxnLst/>
              <a:rect l="l" t="t" r="r" b="b"/>
              <a:pathLst>
                <a:path w="1809" h="1755" extrusionOk="0">
                  <a:moveTo>
                    <a:pt x="752" y="1"/>
                  </a:moveTo>
                  <a:cubicBezTo>
                    <a:pt x="361" y="1"/>
                    <a:pt x="1" y="449"/>
                    <a:pt x="307" y="897"/>
                  </a:cubicBezTo>
                  <a:cubicBezTo>
                    <a:pt x="428" y="1108"/>
                    <a:pt x="1120" y="1754"/>
                    <a:pt x="1449" y="1754"/>
                  </a:cubicBezTo>
                  <a:cubicBezTo>
                    <a:pt x="1485" y="1754"/>
                    <a:pt x="1516" y="1747"/>
                    <a:pt x="1541" y="1731"/>
                  </a:cubicBezTo>
                  <a:cubicBezTo>
                    <a:pt x="1808" y="1531"/>
                    <a:pt x="1375" y="497"/>
                    <a:pt x="1174" y="263"/>
                  </a:cubicBezTo>
                  <a:lnTo>
                    <a:pt x="1208" y="263"/>
                  </a:lnTo>
                  <a:cubicBezTo>
                    <a:pt x="1081" y="78"/>
                    <a:pt x="914" y="1"/>
                    <a:pt x="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4264188" y="2002798"/>
              <a:ext cx="27726" cy="23258"/>
            </a:xfrm>
            <a:custGeom>
              <a:avLst/>
              <a:gdLst/>
              <a:ahLst/>
              <a:cxnLst/>
              <a:rect l="l" t="t" r="r" b="b"/>
              <a:pathLst>
                <a:path w="1570" h="1317" extrusionOk="0">
                  <a:moveTo>
                    <a:pt x="822" y="1"/>
                  </a:moveTo>
                  <a:cubicBezTo>
                    <a:pt x="331" y="1"/>
                    <a:pt x="0" y="593"/>
                    <a:pt x="335" y="1019"/>
                  </a:cubicBezTo>
                  <a:cubicBezTo>
                    <a:pt x="471" y="1223"/>
                    <a:pt x="674" y="1316"/>
                    <a:pt x="876" y="1316"/>
                  </a:cubicBezTo>
                  <a:cubicBezTo>
                    <a:pt x="1168" y="1316"/>
                    <a:pt x="1457" y="1121"/>
                    <a:pt x="1536" y="785"/>
                  </a:cubicBezTo>
                  <a:cubicBezTo>
                    <a:pt x="1569" y="418"/>
                    <a:pt x="1336" y="51"/>
                    <a:pt x="969" y="18"/>
                  </a:cubicBezTo>
                  <a:cubicBezTo>
                    <a:pt x="919" y="6"/>
                    <a:pt x="870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5318648" y="2010763"/>
              <a:ext cx="156715" cy="167911"/>
            </a:xfrm>
            <a:custGeom>
              <a:avLst/>
              <a:gdLst/>
              <a:ahLst/>
              <a:cxnLst/>
              <a:rect l="l" t="t" r="r" b="b"/>
              <a:pathLst>
                <a:path w="8874" h="9508" extrusionOk="0">
                  <a:moveTo>
                    <a:pt x="6038" y="1"/>
                  </a:moveTo>
                  <a:cubicBezTo>
                    <a:pt x="5871" y="201"/>
                    <a:pt x="5771" y="434"/>
                    <a:pt x="5771" y="668"/>
                  </a:cubicBezTo>
                  <a:cubicBezTo>
                    <a:pt x="5771" y="668"/>
                    <a:pt x="5571" y="201"/>
                    <a:pt x="5238" y="201"/>
                  </a:cubicBezTo>
                  <a:cubicBezTo>
                    <a:pt x="5104" y="368"/>
                    <a:pt x="5071" y="601"/>
                    <a:pt x="5171" y="801"/>
                  </a:cubicBezTo>
                  <a:cubicBezTo>
                    <a:pt x="5037" y="534"/>
                    <a:pt x="4771" y="368"/>
                    <a:pt x="4504" y="334"/>
                  </a:cubicBezTo>
                  <a:lnTo>
                    <a:pt x="4504" y="334"/>
                  </a:lnTo>
                  <a:cubicBezTo>
                    <a:pt x="4404" y="568"/>
                    <a:pt x="4437" y="801"/>
                    <a:pt x="4570" y="1001"/>
                  </a:cubicBezTo>
                  <a:cubicBezTo>
                    <a:pt x="4570" y="1001"/>
                    <a:pt x="4342" y="887"/>
                    <a:pt x="4124" y="887"/>
                  </a:cubicBezTo>
                  <a:cubicBezTo>
                    <a:pt x="4031" y="887"/>
                    <a:pt x="3940" y="908"/>
                    <a:pt x="3870" y="968"/>
                  </a:cubicBezTo>
                  <a:cubicBezTo>
                    <a:pt x="3870" y="1201"/>
                    <a:pt x="3970" y="1368"/>
                    <a:pt x="4137" y="1468"/>
                  </a:cubicBezTo>
                  <a:cubicBezTo>
                    <a:pt x="4070" y="1452"/>
                    <a:pt x="4003" y="1443"/>
                    <a:pt x="3937" y="1443"/>
                  </a:cubicBezTo>
                  <a:cubicBezTo>
                    <a:pt x="3870" y="1443"/>
                    <a:pt x="3803" y="1452"/>
                    <a:pt x="3737" y="1468"/>
                  </a:cubicBezTo>
                  <a:cubicBezTo>
                    <a:pt x="3703" y="1402"/>
                    <a:pt x="3703" y="1302"/>
                    <a:pt x="3670" y="1235"/>
                  </a:cubicBezTo>
                  <a:cubicBezTo>
                    <a:pt x="3670" y="1235"/>
                    <a:pt x="3336" y="1302"/>
                    <a:pt x="3103" y="1869"/>
                  </a:cubicBezTo>
                  <a:cubicBezTo>
                    <a:pt x="3103" y="1869"/>
                    <a:pt x="3103" y="1302"/>
                    <a:pt x="2869" y="1168"/>
                  </a:cubicBezTo>
                  <a:cubicBezTo>
                    <a:pt x="2869" y="1168"/>
                    <a:pt x="2636" y="1302"/>
                    <a:pt x="2602" y="1869"/>
                  </a:cubicBezTo>
                  <a:cubicBezTo>
                    <a:pt x="2536" y="1602"/>
                    <a:pt x="2369" y="1368"/>
                    <a:pt x="2102" y="1235"/>
                  </a:cubicBezTo>
                  <a:cubicBezTo>
                    <a:pt x="1969" y="1468"/>
                    <a:pt x="1969" y="1769"/>
                    <a:pt x="2102" y="2002"/>
                  </a:cubicBezTo>
                  <a:cubicBezTo>
                    <a:pt x="1969" y="1802"/>
                    <a:pt x="1735" y="1668"/>
                    <a:pt x="1502" y="1602"/>
                  </a:cubicBezTo>
                  <a:lnTo>
                    <a:pt x="1502" y="1602"/>
                  </a:lnTo>
                  <a:cubicBezTo>
                    <a:pt x="1468" y="1835"/>
                    <a:pt x="1535" y="2035"/>
                    <a:pt x="1702" y="2202"/>
                  </a:cubicBezTo>
                  <a:cubicBezTo>
                    <a:pt x="1535" y="2069"/>
                    <a:pt x="1368" y="1969"/>
                    <a:pt x="1168" y="1935"/>
                  </a:cubicBezTo>
                  <a:lnTo>
                    <a:pt x="1168" y="1935"/>
                  </a:lnTo>
                  <a:cubicBezTo>
                    <a:pt x="1168" y="2113"/>
                    <a:pt x="1221" y="2317"/>
                    <a:pt x="1350" y="2454"/>
                  </a:cubicBezTo>
                  <a:lnTo>
                    <a:pt x="1350" y="2454"/>
                  </a:lnTo>
                  <a:cubicBezTo>
                    <a:pt x="1188" y="2316"/>
                    <a:pt x="978" y="2232"/>
                    <a:pt x="768" y="2202"/>
                  </a:cubicBezTo>
                  <a:lnTo>
                    <a:pt x="768" y="2202"/>
                  </a:lnTo>
                  <a:cubicBezTo>
                    <a:pt x="768" y="2502"/>
                    <a:pt x="868" y="2769"/>
                    <a:pt x="1068" y="2969"/>
                  </a:cubicBezTo>
                  <a:cubicBezTo>
                    <a:pt x="821" y="2810"/>
                    <a:pt x="639" y="2773"/>
                    <a:pt x="523" y="2773"/>
                  </a:cubicBezTo>
                  <a:cubicBezTo>
                    <a:pt x="419" y="2773"/>
                    <a:pt x="367" y="2803"/>
                    <a:pt x="367" y="2803"/>
                  </a:cubicBezTo>
                  <a:cubicBezTo>
                    <a:pt x="401" y="3069"/>
                    <a:pt x="501" y="3270"/>
                    <a:pt x="701" y="3436"/>
                  </a:cubicBezTo>
                  <a:cubicBezTo>
                    <a:pt x="592" y="3409"/>
                    <a:pt x="503" y="3399"/>
                    <a:pt x="430" y="3399"/>
                  </a:cubicBezTo>
                  <a:cubicBezTo>
                    <a:pt x="238" y="3399"/>
                    <a:pt x="167" y="3470"/>
                    <a:pt x="167" y="3470"/>
                  </a:cubicBezTo>
                  <a:lnTo>
                    <a:pt x="1" y="4137"/>
                  </a:lnTo>
                  <a:cubicBezTo>
                    <a:pt x="34" y="4571"/>
                    <a:pt x="568" y="4671"/>
                    <a:pt x="568" y="4671"/>
                  </a:cubicBezTo>
                  <a:cubicBezTo>
                    <a:pt x="367" y="4704"/>
                    <a:pt x="201" y="4804"/>
                    <a:pt x="67" y="4937"/>
                  </a:cubicBezTo>
                  <a:cubicBezTo>
                    <a:pt x="201" y="5271"/>
                    <a:pt x="701" y="5304"/>
                    <a:pt x="701" y="5304"/>
                  </a:cubicBezTo>
                  <a:cubicBezTo>
                    <a:pt x="501" y="5404"/>
                    <a:pt x="334" y="5605"/>
                    <a:pt x="267" y="5838"/>
                  </a:cubicBezTo>
                  <a:cubicBezTo>
                    <a:pt x="363" y="5899"/>
                    <a:pt x="464" y="5921"/>
                    <a:pt x="563" y="5921"/>
                  </a:cubicBezTo>
                  <a:cubicBezTo>
                    <a:pt x="845" y="5921"/>
                    <a:pt x="1101" y="5738"/>
                    <a:pt x="1101" y="5738"/>
                  </a:cubicBezTo>
                  <a:lnTo>
                    <a:pt x="1101" y="5738"/>
                  </a:lnTo>
                  <a:cubicBezTo>
                    <a:pt x="935" y="5871"/>
                    <a:pt x="834" y="6105"/>
                    <a:pt x="868" y="6338"/>
                  </a:cubicBezTo>
                  <a:cubicBezTo>
                    <a:pt x="926" y="6375"/>
                    <a:pt x="992" y="6389"/>
                    <a:pt x="1059" y="6389"/>
                  </a:cubicBezTo>
                  <a:cubicBezTo>
                    <a:pt x="1303" y="6389"/>
                    <a:pt x="1568" y="6205"/>
                    <a:pt x="1568" y="6205"/>
                  </a:cubicBezTo>
                  <a:lnTo>
                    <a:pt x="1568" y="6205"/>
                  </a:lnTo>
                  <a:cubicBezTo>
                    <a:pt x="1435" y="6405"/>
                    <a:pt x="1402" y="6639"/>
                    <a:pt x="1435" y="6906"/>
                  </a:cubicBezTo>
                  <a:cubicBezTo>
                    <a:pt x="1768" y="6906"/>
                    <a:pt x="2035" y="6739"/>
                    <a:pt x="2235" y="6472"/>
                  </a:cubicBezTo>
                  <a:lnTo>
                    <a:pt x="2235" y="6472"/>
                  </a:lnTo>
                  <a:cubicBezTo>
                    <a:pt x="2102" y="6672"/>
                    <a:pt x="2069" y="6939"/>
                    <a:pt x="2169" y="7172"/>
                  </a:cubicBezTo>
                  <a:cubicBezTo>
                    <a:pt x="2336" y="7139"/>
                    <a:pt x="2502" y="7039"/>
                    <a:pt x="2636" y="6906"/>
                  </a:cubicBezTo>
                  <a:cubicBezTo>
                    <a:pt x="2702" y="7006"/>
                    <a:pt x="2803" y="7106"/>
                    <a:pt x="2936" y="7139"/>
                  </a:cubicBezTo>
                  <a:cubicBezTo>
                    <a:pt x="2969" y="7172"/>
                    <a:pt x="3003" y="7206"/>
                    <a:pt x="3036" y="7272"/>
                  </a:cubicBezTo>
                  <a:cubicBezTo>
                    <a:pt x="2836" y="7339"/>
                    <a:pt x="2702" y="7439"/>
                    <a:pt x="2602" y="7606"/>
                  </a:cubicBezTo>
                  <a:cubicBezTo>
                    <a:pt x="2788" y="7792"/>
                    <a:pt x="3016" y="7893"/>
                    <a:pt x="3253" y="7893"/>
                  </a:cubicBezTo>
                  <a:cubicBezTo>
                    <a:pt x="3314" y="7893"/>
                    <a:pt x="3375" y="7887"/>
                    <a:pt x="3436" y="7873"/>
                  </a:cubicBezTo>
                  <a:lnTo>
                    <a:pt x="3436" y="7873"/>
                  </a:lnTo>
                  <a:cubicBezTo>
                    <a:pt x="3203" y="7940"/>
                    <a:pt x="3003" y="8106"/>
                    <a:pt x="2903" y="8340"/>
                  </a:cubicBezTo>
                  <a:cubicBezTo>
                    <a:pt x="3052" y="8415"/>
                    <a:pt x="3223" y="8458"/>
                    <a:pt x="3398" y="8458"/>
                  </a:cubicBezTo>
                  <a:cubicBezTo>
                    <a:pt x="3534" y="8458"/>
                    <a:pt x="3672" y="8432"/>
                    <a:pt x="3803" y="8373"/>
                  </a:cubicBezTo>
                  <a:lnTo>
                    <a:pt x="3803" y="8373"/>
                  </a:lnTo>
                  <a:cubicBezTo>
                    <a:pt x="3570" y="8507"/>
                    <a:pt x="3436" y="8774"/>
                    <a:pt x="3436" y="9074"/>
                  </a:cubicBezTo>
                  <a:cubicBezTo>
                    <a:pt x="3473" y="9077"/>
                    <a:pt x="3510" y="9079"/>
                    <a:pt x="3546" y="9079"/>
                  </a:cubicBezTo>
                  <a:cubicBezTo>
                    <a:pt x="3870" y="9079"/>
                    <a:pt x="4164" y="8947"/>
                    <a:pt x="4404" y="8707"/>
                  </a:cubicBezTo>
                  <a:lnTo>
                    <a:pt x="4404" y="8707"/>
                  </a:lnTo>
                  <a:cubicBezTo>
                    <a:pt x="4270" y="8907"/>
                    <a:pt x="4270" y="9140"/>
                    <a:pt x="4370" y="9341"/>
                  </a:cubicBezTo>
                  <a:cubicBezTo>
                    <a:pt x="4604" y="9307"/>
                    <a:pt x="4804" y="9140"/>
                    <a:pt x="4937" y="8940"/>
                  </a:cubicBezTo>
                  <a:lnTo>
                    <a:pt x="4937" y="8940"/>
                  </a:lnTo>
                  <a:cubicBezTo>
                    <a:pt x="4904" y="9140"/>
                    <a:pt x="4904" y="9341"/>
                    <a:pt x="5004" y="9507"/>
                  </a:cubicBezTo>
                  <a:cubicBezTo>
                    <a:pt x="5304" y="9474"/>
                    <a:pt x="5571" y="9007"/>
                    <a:pt x="5571" y="9007"/>
                  </a:cubicBezTo>
                  <a:lnTo>
                    <a:pt x="5571" y="9007"/>
                  </a:lnTo>
                  <a:cubicBezTo>
                    <a:pt x="5504" y="9174"/>
                    <a:pt x="5538" y="9374"/>
                    <a:pt x="5671" y="9507"/>
                  </a:cubicBezTo>
                  <a:cubicBezTo>
                    <a:pt x="5938" y="9441"/>
                    <a:pt x="6138" y="9207"/>
                    <a:pt x="6205" y="8907"/>
                  </a:cubicBezTo>
                  <a:cubicBezTo>
                    <a:pt x="6238" y="9107"/>
                    <a:pt x="6338" y="9274"/>
                    <a:pt x="6539" y="9374"/>
                  </a:cubicBezTo>
                  <a:cubicBezTo>
                    <a:pt x="6839" y="9241"/>
                    <a:pt x="6805" y="8707"/>
                    <a:pt x="6805" y="8707"/>
                  </a:cubicBezTo>
                  <a:lnTo>
                    <a:pt x="6805" y="8707"/>
                  </a:lnTo>
                  <a:cubicBezTo>
                    <a:pt x="6939" y="8874"/>
                    <a:pt x="7139" y="9007"/>
                    <a:pt x="7372" y="9040"/>
                  </a:cubicBezTo>
                  <a:lnTo>
                    <a:pt x="7806" y="8407"/>
                  </a:lnTo>
                  <a:cubicBezTo>
                    <a:pt x="7906" y="8106"/>
                    <a:pt x="7573" y="7706"/>
                    <a:pt x="7573" y="7706"/>
                  </a:cubicBezTo>
                  <a:lnTo>
                    <a:pt x="7573" y="7706"/>
                  </a:lnTo>
                  <a:cubicBezTo>
                    <a:pt x="7680" y="7778"/>
                    <a:pt x="7806" y="7811"/>
                    <a:pt x="7936" y="7811"/>
                  </a:cubicBezTo>
                  <a:cubicBezTo>
                    <a:pt x="8049" y="7811"/>
                    <a:pt x="8165" y="7786"/>
                    <a:pt x="8273" y="7739"/>
                  </a:cubicBezTo>
                  <a:cubicBezTo>
                    <a:pt x="8273" y="7339"/>
                    <a:pt x="7773" y="7006"/>
                    <a:pt x="7773" y="7006"/>
                  </a:cubicBezTo>
                  <a:lnTo>
                    <a:pt x="7773" y="7006"/>
                  </a:lnTo>
                  <a:cubicBezTo>
                    <a:pt x="7857" y="7048"/>
                    <a:pt x="7952" y="7066"/>
                    <a:pt x="8050" y="7066"/>
                  </a:cubicBezTo>
                  <a:cubicBezTo>
                    <a:pt x="8185" y="7066"/>
                    <a:pt x="8324" y="7030"/>
                    <a:pt x="8440" y="6972"/>
                  </a:cubicBezTo>
                  <a:cubicBezTo>
                    <a:pt x="8307" y="6472"/>
                    <a:pt x="7606" y="6372"/>
                    <a:pt x="7606" y="6372"/>
                  </a:cubicBezTo>
                  <a:lnTo>
                    <a:pt x="7606" y="6372"/>
                  </a:lnTo>
                  <a:cubicBezTo>
                    <a:pt x="7640" y="6375"/>
                    <a:pt x="7674" y="6377"/>
                    <a:pt x="7708" y="6377"/>
                  </a:cubicBezTo>
                  <a:cubicBezTo>
                    <a:pt x="8000" y="6377"/>
                    <a:pt x="8260" y="6251"/>
                    <a:pt x="8440" y="6072"/>
                  </a:cubicBezTo>
                  <a:cubicBezTo>
                    <a:pt x="8284" y="5805"/>
                    <a:pt x="7906" y="5760"/>
                    <a:pt x="7671" y="5760"/>
                  </a:cubicBezTo>
                  <a:cubicBezTo>
                    <a:pt x="7554" y="5760"/>
                    <a:pt x="7473" y="5771"/>
                    <a:pt x="7473" y="5771"/>
                  </a:cubicBezTo>
                  <a:cubicBezTo>
                    <a:pt x="7473" y="5771"/>
                    <a:pt x="8040" y="5538"/>
                    <a:pt x="8106" y="5238"/>
                  </a:cubicBezTo>
                  <a:cubicBezTo>
                    <a:pt x="8022" y="5174"/>
                    <a:pt x="7910" y="5151"/>
                    <a:pt x="7798" y="5151"/>
                  </a:cubicBezTo>
                  <a:cubicBezTo>
                    <a:pt x="7733" y="5151"/>
                    <a:pt x="7667" y="5159"/>
                    <a:pt x="7606" y="5171"/>
                  </a:cubicBezTo>
                  <a:cubicBezTo>
                    <a:pt x="7606" y="5104"/>
                    <a:pt x="7573" y="5004"/>
                    <a:pt x="7539" y="4937"/>
                  </a:cubicBezTo>
                  <a:cubicBezTo>
                    <a:pt x="7573" y="4904"/>
                    <a:pt x="7606" y="4837"/>
                    <a:pt x="7606" y="4804"/>
                  </a:cubicBezTo>
                  <a:cubicBezTo>
                    <a:pt x="7689" y="4837"/>
                    <a:pt x="7781" y="4854"/>
                    <a:pt x="7873" y="4854"/>
                  </a:cubicBezTo>
                  <a:cubicBezTo>
                    <a:pt x="7965" y="4854"/>
                    <a:pt x="8056" y="4837"/>
                    <a:pt x="8140" y="4804"/>
                  </a:cubicBezTo>
                  <a:cubicBezTo>
                    <a:pt x="8140" y="4804"/>
                    <a:pt x="8173" y="4537"/>
                    <a:pt x="7706" y="4204"/>
                  </a:cubicBezTo>
                  <a:lnTo>
                    <a:pt x="7706" y="4204"/>
                  </a:lnTo>
                  <a:cubicBezTo>
                    <a:pt x="7839" y="4270"/>
                    <a:pt x="7981" y="4304"/>
                    <a:pt x="8123" y="4304"/>
                  </a:cubicBezTo>
                  <a:cubicBezTo>
                    <a:pt x="8265" y="4304"/>
                    <a:pt x="8407" y="4270"/>
                    <a:pt x="8540" y="4204"/>
                  </a:cubicBezTo>
                  <a:cubicBezTo>
                    <a:pt x="8473" y="3937"/>
                    <a:pt x="8040" y="3737"/>
                    <a:pt x="8040" y="3737"/>
                  </a:cubicBezTo>
                  <a:lnTo>
                    <a:pt x="8040" y="3737"/>
                  </a:lnTo>
                  <a:cubicBezTo>
                    <a:pt x="8140" y="3770"/>
                    <a:pt x="8231" y="3787"/>
                    <a:pt x="8323" y="3787"/>
                  </a:cubicBezTo>
                  <a:cubicBezTo>
                    <a:pt x="8415" y="3787"/>
                    <a:pt x="8507" y="3770"/>
                    <a:pt x="8607" y="3737"/>
                  </a:cubicBezTo>
                  <a:cubicBezTo>
                    <a:pt x="8473" y="3570"/>
                    <a:pt x="8340" y="3403"/>
                    <a:pt x="8140" y="3303"/>
                  </a:cubicBezTo>
                  <a:lnTo>
                    <a:pt x="8140" y="3303"/>
                  </a:lnTo>
                  <a:cubicBezTo>
                    <a:pt x="8238" y="3345"/>
                    <a:pt x="8335" y="3363"/>
                    <a:pt x="8431" y="3363"/>
                  </a:cubicBezTo>
                  <a:cubicBezTo>
                    <a:pt x="8563" y="3363"/>
                    <a:pt x="8691" y="3328"/>
                    <a:pt x="8807" y="3270"/>
                  </a:cubicBezTo>
                  <a:cubicBezTo>
                    <a:pt x="8640" y="3069"/>
                    <a:pt x="8407" y="2903"/>
                    <a:pt x="8173" y="2836"/>
                  </a:cubicBezTo>
                  <a:lnTo>
                    <a:pt x="8173" y="2836"/>
                  </a:lnTo>
                  <a:cubicBezTo>
                    <a:pt x="8206" y="2840"/>
                    <a:pt x="8240" y="2842"/>
                    <a:pt x="8273" y="2842"/>
                  </a:cubicBezTo>
                  <a:cubicBezTo>
                    <a:pt x="8505" y="2842"/>
                    <a:pt x="8728" y="2740"/>
                    <a:pt x="8874" y="2536"/>
                  </a:cubicBezTo>
                  <a:cubicBezTo>
                    <a:pt x="8699" y="2391"/>
                    <a:pt x="8449" y="2296"/>
                    <a:pt x="8211" y="2296"/>
                  </a:cubicBezTo>
                  <a:cubicBezTo>
                    <a:pt x="8176" y="2296"/>
                    <a:pt x="8141" y="2298"/>
                    <a:pt x="8106" y="2302"/>
                  </a:cubicBezTo>
                  <a:cubicBezTo>
                    <a:pt x="8607" y="2069"/>
                    <a:pt x="8673" y="1802"/>
                    <a:pt x="8673" y="1802"/>
                  </a:cubicBezTo>
                  <a:cubicBezTo>
                    <a:pt x="8612" y="1758"/>
                    <a:pt x="8530" y="1742"/>
                    <a:pt x="8442" y="1742"/>
                  </a:cubicBezTo>
                  <a:cubicBezTo>
                    <a:pt x="8196" y="1742"/>
                    <a:pt x="7906" y="1869"/>
                    <a:pt x="7906" y="1869"/>
                  </a:cubicBezTo>
                  <a:cubicBezTo>
                    <a:pt x="8373" y="1435"/>
                    <a:pt x="8306" y="1101"/>
                    <a:pt x="8306" y="1101"/>
                  </a:cubicBezTo>
                  <a:cubicBezTo>
                    <a:pt x="8293" y="1100"/>
                    <a:pt x="8280" y="1099"/>
                    <a:pt x="8266" y="1099"/>
                  </a:cubicBezTo>
                  <a:cubicBezTo>
                    <a:pt x="7942" y="1099"/>
                    <a:pt x="7573" y="1468"/>
                    <a:pt x="7573" y="1468"/>
                  </a:cubicBezTo>
                  <a:cubicBezTo>
                    <a:pt x="7573" y="1468"/>
                    <a:pt x="7906" y="868"/>
                    <a:pt x="7639" y="468"/>
                  </a:cubicBezTo>
                  <a:lnTo>
                    <a:pt x="7639" y="468"/>
                  </a:lnTo>
                  <a:cubicBezTo>
                    <a:pt x="7372" y="601"/>
                    <a:pt x="7139" y="835"/>
                    <a:pt x="7039" y="1135"/>
                  </a:cubicBezTo>
                  <a:cubicBezTo>
                    <a:pt x="7139" y="768"/>
                    <a:pt x="7039" y="401"/>
                    <a:pt x="6805" y="134"/>
                  </a:cubicBezTo>
                  <a:cubicBezTo>
                    <a:pt x="6639" y="301"/>
                    <a:pt x="6505" y="534"/>
                    <a:pt x="6505" y="768"/>
                  </a:cubicBezTo>
                  <a:cubicBezTo>
                    <a:pt x="6505" y="768"/>
                    <a:pt x="6405" y="167"/>
                    <a:pt x="6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5329844" y="2093816"/>
              <a:ext cx="96035" cy="121960"/>
            </a:xfrm>
            <a:custGeom>
              <a:avLst/>
              <a:gdLst/>
              <a:ahLst/>
              <a:cxnLst/>
              <a:rect l="l" t="t" r="r" b="b"/>
              <a:pathLst>
                <a:path w="5438" h="6906" extrusionOk="0">
                  <a:moveTo>
                    <a:pt x="1435" y="1"/>
                  </a:moveTo>
                  <a:cubicBezTo>
                    <a:pt x="1601" y="468"/>
                    <a:pt x="1702" y="935"/>
                    <a:pt x="1735" y="1402"/>
                  </a:cubicBezTo>
                  <a:cubicBezTo>
                    <a:pt x="1768" y="2670"/>
                    <a:pt x="1101" y="4738"/>
                    <a:pt x="0" y="6339"/>
                  </a:cubicBezTo>
                  <a:lnTo>
                    <a:pt x="834" y="6906"/>
                  </a:lnTo>
                  <a:cubicBezTo>
                    <a:pt x="1401" y="5939"/>
                    <a:pt x="1635" y="4804"/>
                    <a:pt x="2068" y="4337"/>
                  </a:cubicBezTo>
                  <a:cubicBezTo>
                    <a:pt x="2502" y="3970"/>
                    <a:pt x="3002" y="3637"/>
                    <a:pt x="3536" y="3303"/>
                  </a:cubicBezTo>
                  <a:lnTo>
                    <a:pt x="5438" y="2569"/>
                  </a:lnTo>
                  <a:lnTo>
                    <a:pt x="5337" y="2469"/>
                  </a:lnTo>
                  <a:lnTo>
                    <a:pt x="3736" y="2936"/>
                  </a:lnTo>
                  <a:lnTo>
                    <a:pt x="4704" y="1669"/>
                  </a:lnTo>
                  <a:lnTo>
                    <a:pt x="4604" y="1602"/>
                  </a:lnTo>
                  <a:cubicBezTo>
                    <a:pt x="4237" y="2069"/>
                    <a:pt x="3803" y="2536"/>
                    <a:pt x="3369" y="2936"/>
                  </a:cubicBezTo>
                  <a:cubicBezTo>
                    <a:pt x="2902" y="3270"/>
                    <a:pt x="2402" y="3537"/>
                    <a:pt x="1868" y="3804"/>
                  </a:cubicBezTo>
                  <a:cubicBezTo>
                    <a:pt x="1868" y="3804"/>
                    <a:pt x="2102" y="1836"/>
                    <a:pt x="2169" y="1602"/>
                  </a:cubicBezTo>
                  <a:cubicBezTo>
                    <a:pt x="2402" y="1235"/>
                    <a:pt x="2702" y="902"/>
                    <a:pt x="3002" y="635"/>
                  </a:cubicBezTo>
                  <a:lnTo>
                    <a:pt x="2902" y="568"/>
                  </a:lnTo>
                  <a:lnTo>
                    <a:pt x="2002" y="1335"/>
                  </a:lnTo>
                  <a:lnTo>
                    <a:pt x="1635" y="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5329844" y="2093816"/>
              <a:ext cx="96035" cy="121960"/>
            </a:xfrm>
            <a:custGeom>
              <a:avLst/>
              <a:gdLst/>
              <a:ahLst/>
              <a:cxnLst/>
              <a:rect l="l" t="t" r="r" b="b"/>
              <a:pathLst>
                <a:path w="5438" h="6906" fill="none" extrusionOk="0">
                  <a:moveTo>
                    <a:pt x="834" y="6906"/>
                  </a:moveTo>
                  <a:cubicBezTo>
                    <a:pt x="1401" y="5939"/>
                    <a:pt x="1601" y="4804"/>
                    <a:pt x="2035" y="4337"/>
                  </a:cubicBezTo>
                  <a:cubicBezTo>
                    <a:pt x="2502" y="3970"/>
                    <a:pt x="3002" y="3637"/>
                    <a:pt x="3503" y="3337"/>
                  </a:cubicBezTo>
                  <a:lnTo>
                    <a:pt x="5438" y="2569"/>
                  </a:lnTo>
                  <a:lnTo>
                    <a:pt x="5304" y="2469"/>
                  </a:lnTo>
                  <a:lnTo>
                    <a:pt x="3736" y="2936"/>
                  </a:lnTo>
                  <a:lnTo>
                    <a:pt x="4704" y="1669"/>
                  </a:lnTo>
                  <a:lnTo>
                    <a:pt x="4604" y="1602"/>
                  </a:lnTo>
                  <a:cubicBezTo>
                    <a:pt x="4203" y="2069"/>
                    <a:pt x="3803" y="2536"/>
                    <a:pt x="3336" y="2936"/>
                  </a:cubicBezTo>
                  <a:cubicBezTo>
                    <a:pt x="2869" y="3270"/>
                    <a:pt x="2369" y="3537"/>
                    <a:pt x="1868" y="3804"/>
                  </a:cubicBezTo>
                  <a:cubicBezTo>
                    <a:pt x="1868" y="3804"/>
                    <a:pt x="2068" y="1836"/>
                    <a:pt x="2169" y="1602"/>
                  </a:cubicBezTo>
                  <a:cubicBezTo>
                    <a:pt x="2402" y="1235"/>
                    <a:pt x="2669" y="902"/>
                    <a:pt x="3002" y="635"/>
                  </a:cubicBezTo>
                  <a:lnTo>
                    <a:pt x="2902" y="568"/>
                  </a:lnTo>
                  <a:lnTo>
                    <a:pt x="2002" y="1369"/>
                  </a:lnTo>
                  <a:lnTo>
                    <a:pt x="1601" y="68"/>
                  </a:lnTo>
                  <a:lnTo>
                    <a:pt x="1401" y="1"/>
                  </a:lnTo>
                  <a:cubicBezTo>
                    <a:pt x="1601" y="468"/>
                    <a:pt x="1702" y="935"/>
                    <a:pt x="1735" y="1435"/>
                  </a:cubicBezTo>
                  <a:cubicBezTo>
                    <a:pt x="1802" y="2670"/>
                    <a:pt x="1134" y="4771"/>
                    <a:pt x="0" y="63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4836203" y="1987205"/>
              <a:ext cx="187337" cy="179690"/>
            </a:xfrm>
            <a:custGeom>
              <a:avLst/>
              <a:gdLst/>
              <a:ahLst/>
              <a:cxnLst/>
              <a:rect l="l" t="t" r="r" b="b"/>
              <a:pathLst>
                <a:path w="10608" h="10175" extrusionOk="0">
                  <a:moveTo>
                    <a:pt x="4770" y="0"/>
                  </a:moveTo>
                  <a:cubicBezTo>
                    <a:pt x="4503" y="234"/>
                    <a:pt x="4537" y="868"/>
                    <a:pt x="4537" y="868"/>
                  </a:cubicBezTo>
                  <a:cubicBezTo>
                    <a:pt x="4537" y="868"/>
                    <a:pt x="4303" y="100"/>
                    <a:pt x="3769" y="34"/>
                  </a:cubicBezTo>
                  <a:lnTo>
                    <a:pt x="3769" y="34"/>
                  </a:lnTo>
                  <a:cubicBezTo>
                    <a:pt x="3669" y="367"/>
                    <a:pt x="3703" y="734"/>
                    <a:pt x="3869" y="1034"/>
                  </a:cubicBezTo>
                  <a:cubicBezTo>
                    <a:pt x="3869" y="1034"/>
                    <a:pt x="3480" y="496"/>
                    <a:pt x="2957" y="496"/>
                  </a:cubicBezTo>
                  <a:cubicBezTo>
                    <a:pt x="2928" y="496"/>
                    <a:pt x="2899" y="497"/>
                    <a:pt x="2869" y="501"/>
                  </a:cubicBezTo>
                  <a:cubicBezTo>
                    <a:pt x="2869" y="768"/>
                    <a:pt x="2969" y="1034"/>
                    <a:pt x="3169" y="1235"/>
                  </a:cubicBezTo>
                  <a:cubicBezTo>
                    <a:pt x="2944" y="1084"/>
                    <a:pt x="2681" y="1009"/>
                    <a:pt x="2423" y="1009"/>
                  </a:cubicBezTo>
                  <a:cubicBezTo>
                    <a:pt x="2337" y="1009"/>
                    <a:pt x="2252" y="1018"/>
                    <a:pt x="2168" y="1034"/>
                  </a:cubicBezTo>
                  <a:cubicBezTo>
                    <a:pt x="2202" y="1301"/>
                    <a:pt x="2335" y="1568"/>
                    <a:pt x="2535" y="1735"/>
                  </a:cubicBezTo>
                  <a:cubicBezTo>
                    <a:pt x="2535" y="1735"/>
                    <a:pt x="2370" y="1683"/>
                    <a:pt x="2178" y="1683"/>
                  </a:cubicBezTo>
                  <a:cubicBezTo>
                    <a:pt x="2025" y="1683"/>
                    <a:pt x="1853" y="1716"/>
                    <a:pt x="1735" y="1835"/>
                  </a:cubicBezTo>
                  <a:cubicBezTo>
                    <a:pt x="1801" y="2068"/>
                    <a:pt x="1935" y="2269"/>
                    <a:pt x="2168" y="2335"/>
                  </a:cubicBezTo>
                  <a:cubicBezTo>
                    <a:pt x="2095" y="2319"/>
                    <a:pt x="2021" y="2311"/>
                    <a:pt x="1945" y="2311"/>
                  </a:cubicBezTo>
                  <a:cubicBezTo>
                    <a:pt x="1710" y="2311"/>
                    <a:pt x="1470" y="2392"/>
                    <a:pt x="1268" y="2569"/>
                  </a:cubicBezTo>
                  <a:cubicBezTo>
                    <a:pt x="1434" y="2769"/>
                    <a:pt x="1635" y="2936"/>
                    <a:pt x="1901" y="2969"/>
                  </a:cubicBezTo>
                  <a:cubicBezTo>
                    <a:pt x="1901" y="2969"/>
                    <a:pt x="1334" y="3203"/>
                    <a:pt x="1334" y="3570"/>
                  </a:cubicBezTo>
                  <a:cubicBezTo>
                    <a:pt x="1456" y="3667"/>
                    <a:pt x="1614" y="3729"/>
                    <a:pt x="1782" y="3729"/>
                  </a:cubicBezTo>
                  <a:cubicBezTo>
                    <a:pt x="1843" y="3729"/>
                    <a:pt x="1906" y="3721"/>
                    <a:pt x="1968" y="3703"/>
                  </a:cubicBezTo>
                  <a:lnTo>
                    <a:pt x="1968" y="3703"/>
                  </a:lnTo>
                  <a:cubicBezTo>
                    <a:pt x="1835" y="3770"/>
                    <a:pt x="1735" y="3903"/>
                    <a:pt x="1668" y="4037"/>
                  </a:cubicBezTo>
                  <a:cubicBezTo>
                    <a:pt x="1601" y="3970"/>
                    <a:pt x="1534" y="3936"/>
                    <a:pt x="1434" y="3903"/>
                  </a:cubicBezTo>
                  <a:lnTo>
                    <a:pt x="1434" y="3903"/>
                  </a:lnTo>
                  <a:cubicBezTo>
                    <a:pt x="1434" y="3903"/>
                    <a:pt x="1234" y="4203"/>
                    <a:pt x="1534" y="4837"/>
                  </a:cubicBezTo>
                  <a:cubicBezTo>
                    <a:pt x="1534" y="4837"/>
                    <a:pt x="1186" y="4489"/>
                    <a:pt x="873" y="4489"/>
                  </a:cubicBezTo>
                  <a:cubicBezTo>
                    <a:pt x="837" y="4489"/>
                    <a:pt x="802" y="4493"/>
                    <a:pt x="767" y="4504"/>
                  </a:cubicBezTo>
                  <a:cubicBezTo>
                    <a:pt x="767" y="4504"/>
                    <a:pt x="734" y="4804"/>
                    <a:pt x="1168" y="5237"/>
                  </a:cubicBezTo>
                  <a:cubicBezTo>
                    <a:pt x="1006" y="5157"/>
                    <a:pt x="820" y="5113"/>
                    <a:pt x="632" y="5113"/>
                  </a:cubicBezTo>
                  <a:cubicBezTo>
                    <a:pt x="509" y="5113"/>
                    <a:pt x="385" y="5131"/>
                    <a:pt x="267" y="5171"/>
                  </a:cubicBezTo>
                  <a:cubicBezTo>
                    <a:pt x="367" y="5471"/>
                    <a:pt x="600" y="5704"/>
                    <a:pt x="901" y="5771"/>
                  </a:cubicBezTo>
                  <a:cubicBezTo>
                    <a:pt x="856" y="5766"/>
                    <a:pt x="811" y="5763"/>
                    <a:pt x="765" y="5763"/>
                  </a:cubicBezTo>
                  <a:cubicBezTo>
                    <a:pt x="536" y="5763"/>
                    <a:pt x="295" y="5832"/>
                    <a:pt x="100" y="5971"/>
                  </a:cubicBezTo>
                  <a:cubicBezTo>
                    <a:pt x="267" y="6171"/>
                    <a:pt x="500" y="6271"/>
                    <a:pt x="734" y="6271"/>
                  </a:cubicBezTo>
                  <a:cubicBezTo>
                    <a:pt x="534" y="6305"/>
                    <a:pt x="300" y="6372"/>
                    <a:pt x="133" y="6505"/>
                  </a:cubicBezTo>
                  <a:cubicBezTo>
                    <a:pt x="267" y="6638"/>
                    <a:pt x="500" y="6738"/>
                    <a:pt x="701" y="6738"/>
                  </a:cubicBezTo>
                  <a:cubicBezTo>
                    <a:pt x="434" y="6772"/>
                    <a:pt x="200" y="6872"/>
                    <a:pt x="0" y="7039"/>
                  </a:cubicBezTo>
                  <a:cubicBezTo>
                    <a:pt x="200" y="7272"/>
                    <a:pt x="500" y="7372"/>
                    <a:pt x="834" y="7372"/>
                  </a:cubicBezTo>
                  <a:cubicBezTo>
                    <a:pt x="200" y="7506"/>
                    <a:pt x="167" y="7806"/>
                    <a:pt x="167" y="7806"/>
                  </a:cubicBezTo>
                  <a:cubicBezTo>
                    <a:pt x="324" y="7937"/>
                    <a:pt x="543" y="8027"/>
                    <a:pt x="760" y="8027"/>
                  </a:cubicBezTo>
                  <a:cubicBezTo>
                    <a:pt x="818" y="8027"/>
                    <a:pt x="877" y="8020"/>
                    <a:pt x="934" y="8006"/>
                  </a:cubicBezTo>
                  <a:lnTo>
                    <a:pt x="934" y="8006"/>
                  </a:lnTo>
                  <a:cubicBezTo>
                    <a:pt x="567" y="8273"/>
                    <a:pt x="534" y="8506"/>
                    <a:pt x="534" y="8506"/>
                  </a:cubicBezTo>
                  <a:lnTo>
                    <a:pt x="1034" y="9174"/>
                  </a:lnTo>
                  <a:cubicBezTo>
                    <a:pt x="1129" y="9234"/>
                    <a:pt x="1231" y="9257"/>
                    <a:pt x="1330" y="9257"/>
                  </a:cubicBezTo>
                  <a:cubicBezTo>
                    <a:pt x="1612" y="9257"/>
                    <a:pt x="1868" y="9074"/>
                    <a:pt x="1868" y="9073"/>
                  </a:cubicBezTo>
                  <a:lnTo>
                    <a:pt x="1868" y="9073"/>
                  </a:lnTo>
                  <a:cubicBezTo>
                    <a:pt x="1768" y="9274"/>
                    <a:pt x="1701" y="9474"/>
                    <a:pt x="1735" y="9707"/>
                  </a:cubicBezTo>
                  <a:cubicBezTo>
                    <a:pt x="1779" y="9719"/>
                    <a:pt x="1823" y="9725"/>
                    <a:pt x="1867" y="9725"/>
                  </a:cubicBezTo>
                  <a:cubicBezTo>
                    <a:pt x="2192" y="9725"/>
                    <a:pt x="2502" y="9441"/>
                    <a:pt x="2502" y="9440"/>
                  </a:cubicBezTo>
                  <a:lnTo>
                    <a:pt x="2502" y="9440"/>
                  </a:lnTo>
                  <a:cubicBezTo>
                    <a:pt x="2435" y="9674"/>
                    <a:pt x="2502" y="9941"/>
                    <a:pt x="2635" y="10174"/>
                  </a:cubicBezTo>
                  <a:cubicBezTo>
                    <a:pt x="3069" y="10041"/>
                    <a:pt x="3169" y="9408"/>
                    <a:pt x="3169" y="9407"/>
                  </a:cubicBezTo>
                  <a:lnTo>
                    <a:pt x="3169" y="9407"/>
                  </a:lnTo>
                  <a:cubicBezTo>
                    <a:pt x="3136" y="9674"/>
                    <a:pt x="3269" y="9941"/>
                    <a:pt x="3503" y="10074"/>
                  </a:cubicBezTo>
                  <a:cubicBezTo>
                    <a:pt x="3836" y="9974"/>
                    <a:pt x="3903" y="9374"/>
                    <a:pt x="3903" y="9374"/>
                  </a:cubicBezTo>
                  <a:cubicBezTo>
                    <a:pt x="3970" y="9641"/>
                    <a:pt x="4170" y="9874"/>
                    <a:pt x="4403" y="10007"/>
                  </a:cubicBezTo>
                  <a:cubicBezTo>
                    <a:pt x="4628" y="9751"/>
                    <a:pt x="4729" y="9401"/>
                    <a:pt x="4647" y="9078"/>
                  </a:cubicBezTo>
                  <a:lnTo>
                    <a:pt x="4647" y="9078"/>
                  </a:lnTo>
                  <a:cubicBezTo>
                    <a:pt x="4722" y="9326"/>
                    <a:pt x="4916" y="9512"/>
                    <a:pt x="5170" y="9607"/>
                  </a:cubicBezTo>
                  <a:cubicBezTo>
                    <a:pt x="5270" y="9440"/>
                    <a:pt x="5304" y="9240"/>
                    <a:pt x="5304" y="9040"/>
                  </a:cubicBezTo>
                  <a:cubicBezTo>
                    <a:pt x="5337" y="9048"/>
                    <a:pt x="5371" y="9053"/>
                    <a:pt x="5404" y="9053"/>
                  </a:cubicBezTo>
                  <a:cubicBezTo>
                    <a:pt x="5504" y="9053"/>
                    <a:pt x="5604" y="9015"/>
                    <a:pt x="5704" y="8940"/>
                  </a:cubicBezTo>
                  <a:cubicBezTo>
                    <a:pt x="5737" y="8957"/>
                    <a:pt x="5771" y="8965"/>
                    <a:pt x="5800" y="8965"/>
                  </a:cubicBezTo>
                  <a:cubicBezTo>
                    <a:pt x="5829" y="8965"/>
                    <a:pt x="5854" y="8957"/>
                    <a:pt x="5871" y="8940"/>
                  </a:cubicBezTo>
                  <a:lnTo>
                    <a:pt x="5871" y="8940"/>
                  </a:lnTo>
                  <a:cubicBezTo>
                    <a:pt x="5804" y="9140"/>
                    <a:pt x="5804" y="9374"/>
                    <a:pt x="5838" y="9574"/>
                  </a:cubicBezTo>
                  <a:cubicBezTo>
                    <a:pt x="6204" y="9540"/>
                    <a:pt x="6505" y="9340"/>
                    <a:pt x="6671" y="9073"/>
                  </a:cubicBezTo>
                  <a:lnTo>
                    <a:pt x="6671" y="9073"/>
                  </a:lnTo>
                  <a:cubicBezTo>
                    <a:pt x="6538" y="9307"/>
                    <a:pt x="6538" y="9574"/>
                    <a:pt x="6671" y="9841"/>
                  </a:cubicBezTo>
                  <a:cubicBezTo>
                    <a:pt x="7005" y="9741"/>
                    <a:pt x="7272" y="9474"/>
                    <a:pt x="7372" y="9140"/>
                  </a:cubicBezTo>
                  <a:lnTo>
                    <a:pt x="7372" y="9140"/>
                  </a:lnTo>
                  <a:cubicBezTo>
                    <a:pt x="7305" y="9440"/>
                    <a:pt x="7439" y="9741"/>
                    <a:pt x="7672" y="9974"/>
                  </a:cubicBezTo>
                  <a:cubicBezTo>
                    <a:pt x="7972" y="9674"/>
                    <a:pt x="8139" y="9307"/>
                    <a:pt x="8106" y="8907"/>
                  </a:cubicBezTo>
                  <a:lnTo>
                    <a:pt x="8106" y="8907"/>
                  </a:lnTo>
                  <a:cubicBezTo>
                    <a:pt x="8173" y="9140"/>
                    <a:pt x="8339" y="9340"/>
                    <a:pt x="8606" y="9407"/>
                  </a:cubicBezTo>
                  <a:cubicBezTo>
                    <a:pt x="8740" y="9174"/>
                    <a:pt x="8773" y="8907"/>
                    <a:pt x="8706" y="8640"/>
                  </a:cubicBezTo>
                  <a:lnTo>
                    <a:pt x="8706" y="8640"/>
                  </a:lnTo>
                  <a:cubicBezTo>
                    <a:pt x="9006" y="9007"/>
                    <a:pt x="9240" y="9007"/>
                    <a:pt x="9240" y="9007"/>
                  </a:cubicBezTo>
                  <a:cubicBezTo>
                    <a:pt x="9407" y="8740"/>
                    <a:pt x="9240" y="8173"/>
                    <a:pt x="9240" y="8173"/>
                  </a:cubicBezTo>
                  <a:lnTo>
                    <a:pt x="9240" y="8173"/>
                  </a:lnTo>
                  <a:cubicBezTo>
                    <a:pt x="9340" y="8340"/>
                    <a:pt x="9540" y="8473"/>
                    <a:pt x="9740" y="8473"/>
                  </a:cubicBezTo>
                  <a:cubicBezTo>
                    <a:pt x="9874" y="8173"/>
                    <a:pt x="9840" y="7839"/>
                    <a:pt x="9640" y="7572"/>
                  </a:cubicBezTo>
                  <a:lnTo>
                    <a:pt x="9640" y="7572"/>
                  </a:lnTo>
                  <a:cubicBezTo>
                    <a:pt x="9761" y="7653"/>
                    <a:pt x="9895" y="7697"/>
                    <a:pt x="10026" y="7697"/>
                  </a:cubicBezTo>
                  <a:cubicBezTo>
                    <a:pt x="10111" y="7697"/>
                    <a:pt x="10195" y="7679"/>
                    <a:pt x="10274" y="7639"/>
                  </a:cubicBezTo>
                  <a:cubicBezTo>
                    <a:pt x="10374" y="7272"/>
                    <a:pt x="9907" y="6905"/>
                    <a:pt x="9907" y="6905"/>
                  </a:cubicBezTo>
                  <a:lnTo>
                    <a:pt x="9907" y="6905"/>
                  </a:lnTo>
                  <a:cubicBezTo>
                    <a:pt x="9952" y="6911"/>
                    <a:pt x="9996" y="6914"/>
                    <a:pt x="10040" y="6914"/>
                  </a:cubicBezTo>
                  <a:cubicBezTo>
                    <a:pt x="10260" y="6914"/>
                    <a:pt x="10469" y="6844"/>
                    <a:pt x="10608" y="6705"/>
                  </a:cubicBezTo>
                  <a:lnTo>
                    <a:pt x="10407" y="5871"/>
                  </a:lnTo>
                  <a:cubicBezTo>
                    <a:pt x="10241" y="5538"/>
                    <a:pt x="9674" y="5538"/>
                    <a:pt x="9674" y="5538"/>
                  </a:cubicBezTo>
                  <a:cubicBezTo>
                    <a:pt x="9940" y="5438"/>
                    <a:pt x="10141" y="5237"/>
                    <a:pt x="10241" y="4971"/>
                  </a:cubicBezTo>
                  <a:cubicBezTo>
                    <a:pt x="10053" y="4866"/>
                    <a:pt x="9839" y="4814"/>
                    <a:pt x="9624" y="4814"/>
                  </a:cubicBezTo>
                  <a:cubicBezTo>
                    <a:pt x="9495" y="4814"/>
                    <a:pt x="9365" y="4833"/>
                    <a:pt x="9240" y="4870"/>
                  </a:cubicBezTo>
                  <a:cubicBezTo>
                    <a:pt x="9473" y="4737"/>
                    <a:pt x="9674" y="4504"/>
                    <a:pt x="9740" y="4270"/>
                  </a:cubicBezTo>
                  <a:cubicBezTo>
                    <a:pt x="9628" y="4229"/>
                    <a:pt x="9510" y="4210"/>
                    <a:pt x="9391" y="4210"/>
                  </a:cubicBezTo>
                  <a:cubicBezTo>
                    <a:pt x="9121" y="4210"/>
                    <a:pt x="8848" y="4308"/>
                    <a:pt x="8640" y="4470"/>
                  </a:cubicBezTo>
                  <a:cubicBezTo>
                    <a:pt x="8873" y="4237"/>
                    <a:pt x="9006" y="3903"/>
                    <a:pt x="9006" y="3570"/>
                  </a:cubicBezTo>
                  <a:cubicBezTo>
                    <a:pt x="8969" y="3563"/>
                    <a:pt x="8932" y="3559"/>
                    <a:pt x="8896" y="3559"/>
                  </a:cubicBezTo>
                  <a:cubicBezTo>
                    <a:pt x="8414" y="3559"/>
                    <a:pt x="8039" y="4137"/>
                    <a:pt x="8039" y="4137"/>
                  </a:cubicBezTo>
                  <a:cubicBezTo>
                    <a:pt x="8039" y="4137"/>
                    <a:pt x="8273" y="3503"/>
                    <a:pt x="8072" y="3203"/>
                  </a:cubicBezTo>
                  <a:lnTo>
                    <a:pt x="8072" y="3203"/>
                  </a:lnTo>
                  <a:cubicBezTo>
                    <a:pt x="7872" y="3269"/>
                    <a:pt x="7739" y="3403"/>
                    <a:pt x="7639" y="3603"/>
                  </a:cubicBezTo>
                  <a:cubicBezTo>
                    <a:pt x="7572" y="3536"/>
                    <a:pt x="7472" y="3469"/>
                    <a:pt x="7405" y="3436"/>
                  </a:cubicBezTo>
                  <a:cubicBezTo>
                    <a:pt x="7372" y="3403"/>
                    <a:pt x="7339" y="3336"/>
                    <a:pt x="7305" y="3303"/>
                  </a:cubicBezTo>
                  <a:cubicBezTo>
                    <a:pt x="7505" y="3203"/>
                    <a:pt x="7639" y="3036"/>
                    <a:pt x="7706" y="2869"/>
                  </a:cubicBezTo>
                  <a:cubicBezTo>
                    <a:pt x="7706" y="2869"/>
                    <a:pt x="7609" y="2714"/>
                    <a:pt x="7282" y="2714"/>
                  </a:cubicBezTo>
                  <a:cubicBezTo>
                    <a:pt x="7180" y="2714"/>
                    <a:pt x="7056" y="2729"/>
                    <a:pt x="6905" y="2769"/>
                  </a:cubicBezTo>
                  <a:cubicBezTo>
                    <a:pt x="7205" y="2636"/>
                    <a:pt x="7439" y="2402"/>
                    <a:pt x="7505" y="2068"/>
                  </a:cubicBezTo>
                  <a:cubicBezTo>
                    <a:pt x="7420" y="2056"/>
                    <a:pt x="7330" y="2049"/>
                    <a:pt x="7237" y="2049"/>
                  </a:cubicBezTo>
                  <a:cubicBezTo>
                    <a:pt x="7077" y="2049"/>
                    <a:pt x="6907" y="2072"/>
                    <a:pt x="6738" y="2135"/>
                  </a:cubicBezTo>
                  <a:cubicBezTo>
                    <a:pt x="6938" y="2035"/>
                    <a:pt x="7105" y="1868"/>
                    <a:pt x="7172" y="1668"/>
                  </a:cubicBezTo>
                  <a:cubicBezTo>
                    <a:pt x="7113" y="1660"/>
                    <a:pt x="7055" y="1656"/>
                    <a:pt x="6997" y="1656"/>
                  </a:cubicBezTo>
                  <a:cubicBezTo>
                    <a:pt x="6824" y="1656"/>
                    <a:pt x="6655" y="1693"/>
                    <a:pt x="6505" y="1768"/>
                  </a:cubicBezTo>
                  <a:cubicBezTo>
                    <a:pt x="6705" y="1635"/>
                    <a:pt x="6872" y="1435"/>
                    <a:pt x="6938" y="1201"/>
                  </a:cubicBezTo>
                  <a:cubicBezTo>
                    <a:pt x="6888" y="1196"/>
                    <a:pt x="6839" y="1193"/>
                    <a:pt x="6791" y="1193"/>
                  </a:cubicBezTo>
                  <a:cubicBezTo>
                    <a:pt x="6550" y="1193"/>
                    <a:pt x="6332" y="1262"/>
                    <a:pt x="6138" y="1401"/>
                  </a:cubicBezTo>
                  <a:cubicBezTo>
                    <a:pt x="6371" y="1201"/>
                    <a:pt x="6471" y="868"/>
                    <a:pt x="6405" y="567"/>
                  </a:cubicBezTo>
                  <a:lnTo>
                    <a:pt x="6405" y="567"/>
                  </a:lnTo>
                  <a:cubicBezTo>
                    <a:pt x="6104" y="601"/>
                    <a:pt x="5838" y="801"/>
                    <a:pt x="5637" y="1034"/>
                  </a:cubicBezTo>
                  <a:cubicBezTo>
                    <a:pt x="5771" y="768"/>
                    <a:pt x="5771" y="467"/>
                    <a:pt x="5637" y="200"/>
                  </a:cubicBezTo>
                  <a:cubicBezTo>
                    <a:pt x="5304" y="267"/>
                    <a:pt x="5104" y="868"/>
                    <a:pt x="5104" y="868"/>
                  </a:cubicBezTo>
                  <a:cubicBezTo>
                    <a:pt x="5104" y="167"/>
                    <a:pt x="4770" y="0"/>
                    <a:pt x="4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4889217" y="2100297"/>
              <a:ext cx="93086" cy="130207"/>
            </a:xfrm>
            <a:custGeom>
              <a:avLst/>
              <a:gdLst/>
              <a:ahLst/>
              <a:cxnLst/>
              <a:rect l="l" t="t" r="r" b="b"/>
              <a:pathLst>
                <a:path w="5271" h="7373" extrusionOk="0">
                  <a:moveTo>
                    <a:pt x="3870" y="1"/>
                  </a:moveTo>
                  <a:lnTo>
                    <a:pt x="3736" y="34"/>
                  </a:lnTo>
                  <a:cubicBezTo>
                    <a:pt x="3836" y="701"/>
                    <a:pt x="3870" y="1402"/>
                    <a:pt x="3903" y="2069"/>
                  </a:cubicBezTo>
                  <a:cubicBezTo>
                    <a:pt x="3770" y="2703"/>
                    <a:pt x="3636" y="3337"/>
                    <a:pt x="3469" y="3937"/>
                  </a:cubicBezTo>
                  <a:cubicBezTo>
                    <a:pt x="3469" y="3937"/>
                    <a:pt x="2002" y="2303"/>
                    <a:pt x="1868" y="2036"/>
                  </a:cubicBezTo>
                  <a:cubicBezTo>
                    <a:pt x="1768" y="1569"/>
                    <a:pt x="1701" y="1102"/>
                    <a:pt x="1701" y="635"/>
                  </a:cubicBezTo>
                  <a:lnTo>
                    <a:pt x="1568" y="668"/>
                  </a:lnTo>
                  <a:lnTo>
                    <a:pt x="1568" y="2002"/>
                  </a:lnTo>
                  <a:lnTo>
                    <a:pt x="200" y="1369"/>
                  </a:lnTo>
                  <a:lnTo>
                    <a:pt x="0" y="1469"/>
                  </a:lnTo>
                  <a:cubicBezTo>
                    <a:pt x="534" y="1669"/>
                    <a:pt x="1001" y="1936"/>
                    <a:pt x="1435" y="2269"/>
                  </a:cubicBezTo>
                  <a:cubicBezTo>
                    <a:pt x="2502" y="3170"/>
                    <a:pt x="3703" y="5271"/>
                    <a:pt x="4203" y="7373"/>
                  </a:cubicBezTo>
                  <a:lnTo>
                    <a:pt x="5271" y="7106"/>
                  </a:lnTo>
                  <a:cubicBezTo>
                    <a:pt x="4904" y="5938"/>
                    <a:pt x="4136" y="4904"/>
                    <a:pt x="4070" y="4204"/>
                  </a:cubicBezTo>
                  <a:cubicBezTo>
                    <a:pt x="4103" y="3537"/>
                    <a:pt x="4170" y="2870"/>
                    <a:pt x="4337" y="2236"/>
                  </a:cubicBezTo>
                  <a:lnTo>
                    <a:pt x="5171" y="68"/>
                  </a:lnTo>
                  <a:lnTo>
                    <a:pt x="5004" y="101"/>
                  </a:lnTo>
                  <a:lnTo>
                    <a:pt x="4170" y="1769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4889217" y="2100297"/>
              <a:ext cx="93086" cy="130207"/>
            </a:xfrm>
            <a:custGeom>
              <a:avLst/>
              <a:gdLst/>
              <a:ahLst/>
              <a:cxnLst/>
              <a:rect l="l" t="t" r="r" b="b"/>
              <a:pathLst>
                <a:path w="5271" h="7373" fill="none" extrusionOk="0">
                  <a:moveTo>
                    <a:pt x="5271" y="7106"/>
                  </a:moveTo>
                  <a:cubicBezTo>
                    <a:pt x="4904" y="5938"/>
                    <a:pt x="4136" y="4904"/>
                    <a:pt x="4070" y="4204"/>
                  </a:cubicBezTo>
                  <a:cubicBezTo>
                    <a:pt x="4103" y="3537"/>
                    <a:pt x="4170" y="2870"/>
                    <a:pt x="4303" y="2236"/>
                  </a:cubicBezTo>
                  <a:lnTo>
                    <a:pt x="5137" y="68"/>
                  </a:lnTo>
                  <a:lnTo>
                    <a:pt x="4970" y="101"/>
                  </a:lnTo>
                  <a:lnTo>
                    <a:pt x="4170" y="1769"/>
                  </a:lnTo>
                  <a:lnTo>
                    <a:pt x="3870" y="1"/>
                  </a:lnTo>
                  <a:lnTo>
                    <a:pt x="3736" y="34"/>
                  </a:lnTo>
                  <a:cubicBezTo>
                    <a:pt x="3836" y="701"/>
                    <a:pt x="3870" y="1402"/>
                    <a:pt x="3903" y="2069"/>
                  </a:cubicBezTo>
                  <a:cubicBezTo>
                    <a:pt x="3770" y="2703"/>
                    <a:pt x="3636" y="3337"/>
                    <a:pt x="3469" y="3937"/>
                  </a:cubicBezTo>
                  <a:cubicBezTo>
                    <a:pt x="3469" y="3937"/>
                    <a:pt x="2002" y="2303"/>
                    <a:pt x="1868" y="2036"/>
                  </a:cubicBezTo>
                  <a:cubicBezTo>
                    <a:pt x="1768" y="1569"/>
                    <a:pt x="1701" y="1102"/>
                    <a:pt x="1701" y="635"/>
                  </a:cubicBezTo>
                  <a:lnTo>
                    <a:pt x="1568" y="668"/>
                  </a:lnTo>
                  <a:lnTo>
                    <a:pt x="1568" y="2002"/>
                  </a:lnTo>
                  <a:lnTo>
                    <a:pt x="200" y="1369"/>
                  </a:lnTo>
                  <a:lnTo>
                    <a:pt x="0" y="1469"/>
                  </a:lnTo>
                  <a:cubicBezTo>
                    <a:pt x="534" y="1669"/>
                    <a:pt x="1001" y="1936"/>
                    <a:pt x="1435" y="2269"/>
                  </a:cubicBezTo>
                  <a:cubicBezTo>
                    <a:pt x="2502" y="3170"/>
                    <a:pt x="3736" y="5271"/>
                    <a:pt x="4203" y="737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4707181" y="2822808"/>
              <a:ext cx="162295" cy="145766"/>
            </a:xfrm>
            <a:custGeom>
              <a:avLst/>
              <a:gdLst/>
              <a:ahLst/>
              <a:cxnLst/>
              <a:rect l="l" t="t" r="r" b="b"/>
              <a:pathLst>
                <a:path w="9190" h="8254" extrusionOk="0">
                  <a:moveTo>
                    <a:pt x="5635" y="0"/>
                  </a:moveTo>
                  <a:cubicBezTo>
                    <a:pt x="5376" y="0"/>
                    <a:pt x="5108" y="47"/>
                    <a:pt x="4838" y="151"/>
                  </a:cubicBezTo>
                  <a:cubicBezTo>
                    <a:pt x="2169" y="1185"/>
                    <a:pt x="1" y="4454"/>
                    <a:pt x="201" y="7990"/>
                  </a:cubicBezTo>
                  <a:cubicBezTo>
                    <a:pt x="221" y="8153"/>
                    <a:pt x="354" y="8254"/>
                    <a:pt x="485" y="8254"/>
                  </a:cubicBezTo>
                  <a:cubicBezTo>
                    <a:pt x="568" y="8254"/>
                    <a:pt x="650" y="8214"/>
                    <a:pt x="701" y="8123"/>
                  </a:cubicBezTo>
                  <a:cubicBezTo>
                    <a:pt x="1402" y="7122"/>
                    <a:pt x="3036" y="5221"/>
                    <a:pt x="6372" y="4020"/>
                  </a:cubicBezTo>
                  <a:cubicBezTo>
                    <a:pt x="9189" y="3012"/>
                    <a:pt x="7709" y="0"/>
                    <a:pt x="5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4714845" y="2837801"/>
              <a:ext cx="111947" cy="116097"/>
            </a:xfrm>
            <a:custGeom>
              <a:avLst/>
              <a:gdLst/>
              <a:ahLst/>
              <a:cxnLst/>
              <a:rect l="l" t="t" r="r" b="b"/>
              <a:pathLst>
                <a:path w="6339" h="6574" extrusionOk="0">
                  <a:moveTo>
                    <a:pt x="3991" y="1"/>
                  </a:moveTo>
                  <a:cubicBezTo>
                    <a:pt x="3699" y="1"/>
                    <a:pt x="2469" y="2170"/>
                    <a:pt x="2469" y="2170"/>
                  </a:cubicBezTo>
                  <a:cubicBezTo>
                    <a:pt x="2469" y="2170"/>
                    <a:pt x="2660" y="1502"/>
                    <a:pt x="2327" y="1502"/>
                  </a:cubicBezTo>
                  <a:cubicBezTo>
                    <a:pt x="2319" y="1502"/>
                    <a:pt x="2311" y="1502"/>
                    <a:pt x="2302" y="1503"/>
                  </a:cubicBezTo>
                  <a:cubicBezTo>
                    <a:pt x="1935" y="1537"/>
                    <a:pt x="0" y="4872"/>
                    <a:pt x="234" y="6574"/>
                  </a:cubicBezTo>
                  <a:cubicBezTo>
                    <a:pt x="434" y="6140"/>
                    <a:pt x="734" y="5773"/>
                    <a:pt x="1068" y="5439"/>
                  </a:cubicBezTo>
                  <a:cubicBezTo>
                    <a:pt x="1780" y="4755"/>
                    <a:pt x="2738" y="4026"/>
                    <a:pt x="2433" y="4026"/>
                  </a:cubicBezTo>
                  <a:cubicBezTo>
                    <a:pt x="2366" y="4026"/>
                    <a:pt x="2239" y="4061"/>
                    <a:pt x="2035" y="4138"/>
                  </a:cubicBezTo>
                  <a:cubicBezTo>
                    <a:pt x="2802" y="3671"/>
                    <a:pt x="3636" y="3304"/>
                    <a:pt x="4504" y="3004"/>
                  </a:cubicBezTo>
                  <a:cubicBezTo>
                    <a:pt x="5771" y="2637"/>
                    <a:pt x="3436" y="2437"/>
                    <a:pt x="3436" y="2437"/>
                  </a:cubicBezTo>
                  <a:cubicBezTo>
                    <a:pt x="3436" y="2437"/>
                    <a:pt x="6338" y="1070"/>
                    <a:pt x="5971" y="502"/>
                  </a:cubicBezTo>
                  <a:cubicBezTo>
                    <a:pt x="5923" y="433"/>
                    <a:pt x="5837" y="404"/>
                    <a:pt x="5727" y="404"/>
                  </a:cubicBezTo>
                  <a:cubicBezTo>
                    <a:pt x="5149" y="404"/>
                    <a:pt x="3903" y="1203"/>
                    <a:pt x="3903" y="1203"/>
                  </a:cubicBezTo>
                  <a:cubicBezTo>
                    <a:pt x="3903" y="1203"/>
                    <a:pt x="4304" y="69"/>
                    <a:pt x="4003" y="2"/>
                  </a:cubicBezTo>
                  <a:cubicBezTo>
                    <a:pt x="3999" y="1"/>
                    <a:pt x="3995" y="1"/>
                    <a:pt x="3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4706598" y="2864926"/>
              <a:ext cx="84839" cy="130790"/>
            </a:xfrm>
            <a:custGeom>
              <a:avLst/>
              <a:gdLst/>
              <a:ahLst/>
              <a:cxnLst/>
              <a:rect l="l" t="t" r="r" b="b"/>
              <a:pathLst>
                <a:path w="4804" h="7406" fill="none" extrusionOk="0">
                  <a:moveTo>
                    <a:pt x="4804" y="1"/>
                  </a:moveTo>
                  <a:cubicBezTo>
                    <a:pt x="4804" y="1"/>
                    <a:pt x="1235" y="1902"/>
                    <a:pt x="0" y="7406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4647685" y="2727975"/>
              <a:ext cx="187443" cy="242119"/>
            </a:xfrm>
            <a:custGeom>
              <a:avLst/>
              <a:gdLst/>
              <a:ahLst/>
              <a:cxnLst/>
              <a:rect l="l" t="t" r="r" b="b"/>
              <a:pathLst>
                <a:path w="10614" h="13710" extrusionOk="0">
                  <a:moveTo>
                    <a:pt x="6072" y="0"/>
                  </a:moveTo>
                  <a:cubicBezTo>
                    <a:pt x="5319" y="0"/>
                    <a:pt x="4547" y="264"/>
                    <a:pt x="3904" y="884"/>
                  </a:cubicBezTo>
                  <a:cubicBezTo>
                    <a:pt x="1035" y="3619"/>
                    <a:pt x="1" y="9023"/>
                    <a:pt x="2202" y="13493"/>
                  </a:cubicBezTo>
                  <a:cubicBezTo>
                    <a:pt x="2276" y="13640"/>
                    <a:pt x="2408" y="13709"/>
                    <a:pt x="2541" y="13709"/>
                  </a:cubicBezTo>
                  <a:cubicBezTo>
                    <a:pt x="2710" y="13709"/>
                    <a:pt x="2880" y="13598"/>
                    <a:pt x="2936" y="13393"/>
                  </a:cubicBezTo>
                  <a:cubicBezTo>
                    <a:pt x="3236" y="11692"/>
                    <a:pt x="4337" y="8389"/>
                    <a:pt x="8006" y="5020"/>
                  </a:cubicBezTo>
                  <a:cubicBezTo>
                    <a:pt x="10613" y="2616"/>
                    <a:pt x="8438" y="0"/>
                    <a:pt x="6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4671261" y="2752116"/>
              <a:ext cx="116062" cy="202366"/>
            </a:xfrm>
            <a:custGeom>
              <a:avLst/>
              <a:gdLst/>
              <a:ahLst/>
              <a:cxnLst/>
              <a:rect l="l" t="t" r="r" b="b"/>
              <a:pathLst>
                <a:path w="6572" h="11459" extrusionOk="0">
                  <a:moveTo>
                    <a:pt x="5591" y="0"/>
                  </a:moveTo>
                  <a:cubicBezTo>
                    <a:pt x="4828" y="0"/>
                    <a:pt x="3302" y="2119"/>
                    <a:pt x="3302" y="2119"/>
                  </a:cubicBezTo>
                  <a:cubicBezTo>
                    <a:pt x="3302" y="2119"/>
                    <a:pt x="3270" y="449"/>
                    <a:pt x="2860" y="449"/>
                  </a:cubicBezTo>
                  <a:cubicBezTo>
                    <a:pt x="2852" y="449"/>
                    <a:pt x="2844" y="450"/>
                    <a:pt x="2835" y="451"/>
                  </a:cubicBezTo>
                  <a:cubicBezTo>
                    <a:pt x="2402" y="551"/>
                    <a:pt x="1935" y="4254"/>
                    <a:pt x="1935" y="4254"/>
                  </a:cubicBezTo>
                  <a:cubicBezTo>
                    <a:pt x="1935" y="4254"/>
                    <a:pt x="1829" y="3378"/>
                    <a:pt x="1451" y="3378"/>
                  </a:cubicBezTo>
                  <a:cubicBezTo>
                    <a:pt x="1405" y="3378"/>
                    <a:pt x="1355" y="3391"/>
                    <a:pt x="1301" y="3420"/>
                  </a:cubicBezTo>
                  <a:cubicBezTo>
                    <a:pt x="834" y="3687"/>
                    <a:pt x="0" y="9257"/>
                    <a:pt x="1234" y="11459"/>
                  </a:cubicBezTo>
                  <a:cubicBezTo>
                    <a:pt x="1268" y="10758"/>
                    <a:pt x="1468" y="10058"/>
                    <a:pt x="1768" y="9424"/>
                  </a:cubicBezTo>
                  <a:cubicBezTo>
                    <a:pt x="2338" y="8179"/>
                    <a:pt x="3171" y="6773"/>
                    <a:pt x="2902" y="6773"/>
                  </a:cubicBezTo>
                  <a:cubicBezTo>
                    <a:pt x="2825" y="6773"/>
                    <a:pt x="2658" y="6889"/>
                    <a:pt x="2368" y="7156"/>
                  </a:cubicBezTo>
                  <a:cubicBezTo>
                    <a:pt x="3169" y="6088"/>
                    <a:pt x="4103" y="5121"/>
                    <a:pt x="5137" y="4254"/>
                  </a:cubicBezTo>
                  <a:cubicBezTo>
                    <a:pt x="5700" y="3803"/>
                    <a:pt x="5592" y="3663"/>
                    <a:pt x="5237" y="3663"/>
                  </a:cubicBezTo>
                  <a:cubicBezTo>
                    <a:pt x="4646" y="3663"/>
                    <a:pt x="3369" y="4054"/>
                    <a:pt x="3369" y="4054"/>
                  </a:cubicBezTo>
                  <a:cubicBezTo>
                    <a:pt x="3369" y="4054"/>
                    <a:pt x="6571" y="618"/>
                    <a:pt x="5771" y="51"/>
                  </a:cubicBezTo>
                  <a:cubicBezTo>
                    <a:pt x="5718" y="16"/>
                    <a:pt x="5657" y="0"/>
                    <a:pt x="5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4673027" y="2795417"/>
              <a:ext cx="63046" cy="213863"/>
            </a:xfrm>
            <a:custGeom>
              <a:avLst/>
              <a:gdLst/>
              <a:ahLst/>
              <a:cxnLst/>
              <a:rect l="l" t="t" r="r" b="b"/>
              <a:pathLst>
                <a:path w="3570" h="12110" fill="none" extrusionOk="0">
                  <a:moveTo>
                    <a:pt x="3569" y="0"/>
                  </a:moveTo>
                  <a:cubicBezTo>
                    <a:pt x="3569" y="0"/>
                    <a:pt x="0" y="4370"/>
                    <a:pt x="1401" y="12109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4505649" y="2799355"/>
              <a:ext cx="179178" cy="172008"/>
            </a:xfrm>
            <a:custGeom>
              <a:avLst/>
              <a:gdLst/>
              <a:ahLst/>
              <a:cxnLst/>
              <a:rect l="l" t="t" r="r" b="b"/>
              <a:pathLst>
                <a:path w="10146" h="9740" extrusionOk="0">
                  <a:moveTo>
                    <a:pt x="3970" y="0"/>
                  </a:moveTo>
                  <a:cubicBezTo>
                    <a:pt x="1704" y="0"/>
                    <a:pt x="0" y="3180"/>
                    <a:pt x="3007" y="4481"/>
                  </a:cubicBezTo>
                  <a:cubicBezTo>
                    <a:pt x="6676" y="6115"/>
                    <a:pt x="8377" y="8350"/>
                    <a:pt x="9044" y="9584"/>
                  </a:cubicBezTo>
                  <a:cubicBezTo>
                    <a:pt x="9111" y="9691"/>
                    <a:pt x="9215" y="9739"/>
                    <a:pt x="9318" y="9739"/>
                  </a:cubicBezTo>
                  <a:cubicBezTo>
                    <a:pt x="9473" y="9739"/>
                    <a:pt x="9625" y="9631"/>
                    <a:pt x="9645" y="9451"/>
                  </a:cubicBezTo>
                  <a:cubicBezTo>
                    <a:pt x="10145" y="5448"/>
                    <a:pt x="7944" y="1645"/>
                    <a:pt x="5042" y="244"/>
                  </a:cubicBezTo>
                  <a:cubicBezTo>
                    <a:pt x="4681" y="75"/>
                    <a:pt x="4319" y="0"/>
                    <a:pt x="3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4552853" y="2817209"/>
              <a:ext cx="123126" cy="141986"/>
            </a:xfrm>
            <a:custGeom>
              <a:avLst/>
              <a:gdLst/>
              <a:ahLst/>
              <a:cxnLst/>
              <a:rect l="l" t="t" r="r" b="b"/>
              <a:pathLst>
                <a:path w="6972" h="8040" extrusionOk="0">
                  <a:moveTo>
                    <a:pt x="2809" y="0"/>
                  </a:moveTo>
                  <a:cubicBezTo>
                    <a:pt x="2807" y="0"/>
                    <a:pt x="2804" y="0"/>
                    <a:pt x="2802" y="1"/>
                  </a:cubicBezTo>
                  <a:cubicBezTo>
                    <a:pt x="2469" y="34"/>
                    <a:pt x="2836" y="1402"/>
                    <a:pt x="2836" y="1402"/>
                  </a:cubicBezTo>
                  <a:cubicBezTo>
                    <a:pt x="2836" y="1402"/>
                    <a:pt x="1405" y="267"/>
                    <a:pt x="750" y="267"/>
                  </a:cubicBezTo>
                  <a:cubicBezTo>
                    <a:pt x="643" y="267"/>
                    <a:pt x="557" y="297"/>
                    <a:pt x="501" y="368"/>
                  </a:cubicBezTo>
                  <a:cubicBezTo>
                    <a:pt x="0" y="1001"/>
                    <a:pt x="3236" y="2869"/>
                    <a:pt x="3236" y="2869"/>
                  </a:cubicBezTo>
                  <a:cubicBezTo>
                    <a:pt x="3236" y="2869"/>
                    <a:pt x="501" y="2869"/>
                    <a:pt x="1935" y="3436"/>
                  </a:cubicBezTo>
                  <a:cubicBezTo>
                    <a:pt x="2936" y="3870"/>
                    <a:pt x="3836" y="4404"/>
                    <a:pt x="4704" y="5004"/>
                  </a:cubicBezTo>
                  <a:cubicBezTo>
                    <a:pt x="4464" y="4891"/>
                    <a:pt x="4317" y="4840"/>
                    <a:pt x="4243" y="4840"/>
                  </a:cubicBezTo>
                  <a:cubicBezTo>
                    <a:pt x="3925" y="4840"/>
                    <a:pt x="4941" y="5767"/>
                    <a:pt x="5671" y="6605"/>
                  </a:cubicBezTo>
                  <a:cubicBezTo>
                    <a:pt x="6038" y="7039"/>
                    <a:pt x="6338" y="7506"/>
                    <a:pt x="6505" y="8040"/>
                  </a:cubicBezTo>
                  <a:cubicBezTo>
                    <a:pt x="6972" y="6072"/>
                    <a:pt x="5071" y="2002"/>
                    <a:pt x="4637" y="1935"/>
                  </a:cubicBezTo>
                  <a:cubicBezTo>
                    <a:pt x="4613" y="1930"/>
                    <a:pt x="4591" y="1927"/>
                    <a:pt x="4571" y="1927"/>
                  </a:cubicBezTo>
                  <a:cubicBezTo>
                    <a:pt x="4221" y="1927"/>
                    <a:pt x="4370" y="2703"/>
                    <a:pt x="4370" y="2703"/>
                  </a:cubicBezTo>
                  <a:cubicBezTo>
                    <a:pt x="4370" y="2703"/>
                    <a:pt x="3184" y="0"/>
                    <a:pt x="2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4611165" y="2860211"/>
              <a:ext cx="73059" cy="150234"/>
            </a:xfrm>
            <a:custGeom>
              <a:avLst/>
              <a:gdLst/>
              <a:ahLst/>
              <a:cxnLst/>
              <a:rect l="l" t="t" r="r" b="b"/>
              <a:pathLst>
                <a:path w="4137" h="8507" fill="none" extrusionOk="0">
                  <a:moveTo>
                    <a:pt x="1" y="1"/>
                  </a:moveTo>
                  <a:cubicBezTo>
                    <a:pt x="1" y="1"/>
                    <a:pt x="3203" y="2202"/>
                    <a:pt x="4137" y="8507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5003493" y="2810357"/>
              <a:ext cx="120794" cy="109280"/>
            </a:xfrm>
            <a:custGeom>
              <a:avLst/>
              <a:gdLst/>
              <a:ahLst/>
              <a:cxnLst/>
              <a:rect l="l" t="t" r="r" b="b"/>
              <a:pathLst>
                <a:path w="6840" h="6188" extrusionOk="0">
                  <a:moveTo>
                    <a:pt x="4218" y="0"/>
                  </a:moveTo>
                  <a:cubicBezTo>
                    <a:pt x="4019" y="0"/>
                    <a:pt x="3812" y="38"/>
                    <a:pt x="3603" y="122"/>
                  </a:cubicBezTo>
                  <a:cubicBezTo>
                    <a:pt x="1635" y="889"/>
                    <a:pt x="0" y="3324"/>
                    <a:pt x="134" y="5993"/>
                  </a:cubicBezTo>
                  <a:cubicBezTo>
                    <a:pt x="134" y="6115"/>
                    <a:pt x="233" y="6187"/>
                    <a:pt x="341" y="6187"/>
                  </a:cubicBezTo>
                  <a:cubicBezTo>
                    <a:pt x="410" y="6187"/>
                    <a:pt x="482" y="6158"/>
                    <a:pt x="534" y="6093"/>
                  </a:cubicBezTo>
                  <a:cubicBezTo>
                    <a:pt x="1035" y="5326"/>
                    <a:pt x="2269" y="3891"/>
                    <a:pt x="4771" y="3024"/>
                  </a:cubicBezTo>
                  <a:cubicBezTo>
                    <a:pt x="6840" y="2285"/>
                    <a:pt x="5766" y="0"/>
                    <a:pt x="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5008791" y="2821324"/>
              <a:ext cx="84256" cy="87205"/>
            </a:xfrm>
            <a:custGeom>
              <a:avLst/>
              <a:gdLst/>
              <a:ahLst/>
              <a:cxnLst/>
              <a:rect l="l" t="t" r="r" b="b"/>
              <a:pathLst>
                <a:path w="4771" h="4938" extrusionOk="0">
                  <a:moveTo>
                    <a:pt x="3029" y="1"/>
                  </a:moveTo>
                  <a:cubicBezTo>
                    <a:pt x="2784" y="1"/>
                    <a:pt x="1869" y="1636"/>
                    <a:pt x="1869" y="1636"/>
                  </a:cubicBezTo>
                  <a:cubicBezTo>
                    <a:pt x="1869" y="1636"/>
                    <a:pt x="2026" y="1134"/>
                    <a:pt x="1761" y="1134"/>
                  </a:cubicBezTo>
                  <a:cubicBezTo>
                    <a:pt x="1753" y="1134"/>
                    <a:pt x="1744" y="1134"/>
                    <a:pt x="1735" y="1135"/>
                  </a:cubicBezTo>
                  <a:cubicBezTo>
                    <a:pt x="1468" y="1169"/>
                    <a:pt x="1" y="3637"/>
                    <a:pt x="201" y="4938"/>
                  </a:cubicBezTo>
                  <a:cubicBezTo>
                    <a:pt x="334" y="4604"/>
                    <a:pt x="534" y="4304"/>
                    <a:pt x="801" y="4071"/>
                  </a:cubicBezTo>
                  <a:cubicBezTo>
                    <a:pt x="1346" y="3554"/>
                    <a:pt x="2045" y="3014"/>
                    <a:pt x="1832" y="3014"/>
                  </a:cubicBezTo>
                  <a:cubicBezTo>
                    <a:pt x="1783" y="3014"/>
                    <a:pt x="1689" y="3042"/>
                    <a:pt x="1535" y="3103"/>
                  </a:cubicBezTo>
                  <a:cubicBezTo>
                    <a:pt x="2102" y="2770"/>
                    <a:pt x="2736" y="2470"/>
                    <a:pt x="3370" y="2269"/>
                  </a:cubicBezTo>
                  <a:cubicBezTo>
                    <a:pt x="4337" y="2003"/>
                    <a:pt x="2603" y="1869"/>
                    <a:pt x="2603" y="1869"/>
                  </a:cubicBezTo>
                  <a:cubicBezTo>
                    <a:pt x="2603" y="1869"/>
                    <a:pt x="4771" y="802"/>
                    <a:pt x="4471" y="401"/>
                  </a:cubicBezTo>
                  <a:cubicBezTo>
                    <a:pt x="4436" y="337"/>
                    <a:pt x="4366" y="311"/>
                    <a:pt x="4275" y="311"/>
                  </a:cubicBezTo>
                  <a:cubicBezTo>
                    <a:pt x="3845" y="311"/>
                    <a:pt x="2936" y="902"/>
                    <a:pt x="2936" y="902"/>
                  </a:cubicBezTo>
                  <a:cubicBezTo>
                    <a:pt x="2936" y="902"/>
                    <a:pt x="3236" y="68"/>
                    <a:pt x="3036" y="1"/>
                  </a:cubicBezTo>
                  <a:cubicBezTo>
                    <a:pt x="3034" y="1"/>
                    <a:pt x="3032" y="1"/>
                    <a:pt x="3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5002310" y="2841951"/>
              <a:ext cx="63647" cy="97801"/>
            </a:xfrm>
            <a:custGeom>
              <a:avLst/>
              <a:gdLst/>
              <a:ahLst/>
              <a:cxnLst/>
              <a:rect l="l" t="t" r="r" b="b"/>
              <a:pathLst>
                <a:path w="3604" h="5538" fill="none" extrusionOk="0">
                  <a:moveTo>
                    <a:pt x="3603" y="1"/>
                  </a:moveTo>
                  <a:cubicBezTo>
                    <a:pt x="3603" y="1"/>
                    <a:pt x="935" y="1402"/>
                    <a:pt x="1" y="5538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4958726" y="2739136"/>
              <a:ext cx="140521" cy="180997"/>
            </a:xfrm>
            <a:custGeom>
              <a:avLst/>
              <a:gdLst/>
              <a:ahLst/>
              <a:cxnLst/>
              <a:rect l="l" t="t" r="r" b="b"/>
              <a:pathLst>
                <a:path w="7957" h="10249" extrusionOk="0">
                  <a:moveTo>
                    <a:pt x="4537" y="1"/>
                  </a:moveTo>
                  <a:cubicBezTo>
                    <a:pt x="3979" y="1"/>
                    <a:pt x="3408" y="196"/>
                    <a:pt x="2936" y="652"/>
                  </a:cubicBezTo>
                  <a:cubicBezTo>
                    <a:pt x="801" y="2720"/>
                    <a:pt x="0" y="6757"/>
                    <a:pt x="1635" y="10092"/>
                  </a:cubicBezTo>
                  <a:cubicBezTo>
                    <a:pt x="1695" y="10197"/>
                    <a:pt x="1802" y="10249"/>
                    <a:pt x="1908" y="10249"/>
                  </a:cubicBezTo>
                  <a:cubicBezTo>
                    <a:pt x="2038" y="10249"/>
                    <a:pt x="2165" y="10172"/>
                    <a:pt x="2202" y="10026"/>
                  </a:cubicBezTo>
                  <a:cubicBezTo>
                    <a:pt x="2435" y="8758"/>
                    <a:pt x="3269" y="6256"/>
                    <a:pt x="6005" y="3754"/>
                  </a:cubicBezTo>
                  <a:cubicBezTo>
                    <a:pt x="7957" y="1955"/>
                    <a:pt x="6306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4976403" y="2757608"/>
              <a:ext cx="87187" cy="150922"/>
            </a:xfrm>
            <a:custGeom>
              <a:avLst/>
              <a:gdLst/>
              <a:ahLst/>
              <a:cxnLst/>
              <a:rect l="l" t="t" r="r" b="b"/>
              <a:pathLst>
                <a:path w="4937" h="8546" extrusionOk="0">
                  <a:moveTo>
                    <a:pt x="4198" y="0"/>
                  </a:moveTo>
                  <a:cubicBezTo>
                    <a:pt x="3626" y="0"/>
                    <a:pt x="2502" y="1574"/>
                    <a:pt x="2502" y="1574"/>
                  </a:cubicBezTo>
                  <a:cubicBezTo>
                    <a:pt x="2502" y="1574"/>
                    <a:pt x="2470" y="338"/>
                    <a:pt x="2159" y="338"/>
                  </a:cubicBezTo>
                  <a:cubicBezTo>
                    <a:pt x="2151" y="338"/>
                    <a:pt x="2143" y="338"/>
                    <a:pt x="2135" y="340"/>
                  </a:cubicBezTo>
                  <a:cubicBezTo>
                    <a:pt x="1835" y="407"/>
                    <a:pt x="1468" y="3175"/>
                    <a:pt x="1468" y="3175"/>
                  </a:cubicBezTo>
                  <a:cubicBezTo>
                    <a:pt x="1468" y="3175"/>
                    <a:pt x="1388" y="2511"/>
                    <a:pt x="1110" y="2511"/>
                  </a:cubicBezTo>
                  <a:cubicBezTo>
                    <a:pt x="1076" y="2511"/>
                    <a:pt x="1040" y="2520"/>
                    <a:pt x="1001" y="2542"/>
                  </a:cubicBezTo>
                  <a:cubicBezTo>
                    <a:pt x="634" y="2742"/>
                    <a:pt x="0" y="6911"/>
                    <a:pt x="934" y="8546"/>
                  </a:cubicBezTo>
                  <a:cubicBezTo>
                    <a:pt x="967" y="8012"/>
                    <a:pt x="1101" y="7512"/>
                    <a:pt x="1334" y="7045"/>
                  </a:cubicBezTo>
                  <a:cubicBezTo>
                    <a:pt x="1749" y="6111"/>
                    <a:pt x="2366" y="5057"/>
                    <a:pt x="2165" y="5057"/>
                  </a:cubicBezTo>
                  <a:cubicBezTo>
                    <a:pt x="2108" y="5057"/>
                    <a:pt x="1983" y="5143"/>
                    <a:pt x="1768" y="5344"/>
                  </a:cubicBezTo>
                  <a:cubicBezTo>
                    <a:pt x="2368" y="4543"/>
                    <a:pt x="3069" y="3809"/>
                    <a:pt x="3836" y="3175"/>
                  </a:cubicBezTo>
                  <a:cubicBezTo>
                    <a:pt x="4280" y="2833"/>
                    <a:pt x="4198" y="2727"/>
                    <a:pt x="3926" y="2727"/>
                  </a:cubicBezTo>
                  <a:cubicBezTo>
                    <a:pt x="3483" y="2727"/>
                    <a:pt x="2535" y="3009"/>
                    <a:pt x="2535" y="3009"/>
                  </a:cubicBezTo>
                  <a:cubicBezTo>
                    <a:pt x="2535" y="3009"/>
                    <a:pt x="4937" y="440"/>
                    <a:pt x="4336" y="40"/>
                  </a:cubicBezTo>
                  <a:cubicBezTo>
                    <a:pt x="4295" y="13"/>
                    <a:pt x="4249" y="0"/>
                    <a:pt x="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4977569" y="2789519"/>
              <a:ext cx="47152" cy="160247"/>
            </a:xfrm>
            <a:custGeom>
              <a:avLst/>
              <a:gdLst/>
              <a:ahLst/>
              <a:cxnLst/>
              <a:rect l="l" t="t" r="r" b="b"/>
              <a:pathLst>
                <a:path w="2670" h="9074" fill="none" extrusionOk="0">
                  <a:moveTo>
                    <a:pt x="2669" y="1"/>
                  </a:moveTo>
                  <a:cubicBezTo>
                    <a:pt x="2669" y="1"/>
                    <a:pt x="1" y="3270"/>
                    <a:pt x="1068" y="9074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4852308" y="2792839"/>
              <a:ext cx="134710" cy="128388"/>
            </a:xfrm>
            <a:custGeom>
              <a:avLst/>
              <a:gdLst/>
              <a:ahLst/>
              <a:cxnLst/>
              <a:rect l="l" t="t" r="r" b="b"/>
              <a:pathLst>
                <a:path w="7628" h="7270" extrusionOk="0">
                  <a:moveTo>
                    <a:pt x="2990" y="1"/>
                  </a:moveTo>
                  <a:cubicBezTo>
                    <a:pt x="1282" y="1"/>
                    <a:pt x="0" y="2365"/>
                    <a:pt x="2257" y="3349"/>
                  </a:cubicBezTo>
                  <a:cubicBezTo>
                    <a:pt x="4992" y="4550"/>
                    <a:pt x="6260" y="6251"/>
                    <a:pt x="6794" y="7151"/>
                  </a:cubicBezTo>
                  <a:cubicBezTo>
                    <a:pt x="6834" y="7233"/>
                    <a:pt x="6908" y="7270"/>
                    <a:pt x="6983" y="7270"/>
                  </a:cubicBezTo>
                  <a:cubicBezTo>
                    <a:pt x="7093" y="7270"/>
                    <a:pt x="7207" y="7190"/>
                    <a:pt x="7227" y="7051"/>
                  </a:cubicBezTo>
                  <a:cubicBezTo>
                    <a:pt x="7627" y="4083"/>
                    <a:pt x="5960" y="1214"/>
                    <a:pt x="3791" y="180"/>
                  </a:cubicBezTo>
                  <a:cubicBezTo>
                    <a:pt x="3522" y="56"/>
                    <a:pt x="3251" y="1"/>
                    <a:pt x="2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4888034" y="2806013"/>
              <a:ext cx="91920" cy="106066"/>
            </a:xfrm>
            <a:custGeom>
              <a:avLst/>
              <a:gdLst/>
              <a:ahLst/>
              <a:cxnLst/>
              <a:rect l="l" t="t" r="r" b="b"/>
              <a:pathLst>
                <a:path w="5205" h="6006" extrusionOk="0">
                  <a:moveTo>
                    <a:pt x="2109" y="0"/>
                  </a:moveTo>
                  <a:cubicBezTo>
                    <a:pt x="2106" y="0"/>
                    <a:pt x="2104" y="1"/>
                    <a:pt x="2102" y="1"/>
                  </a:cubicBezTo>
                  <a:cubicBezTo>
                    <a:pt x="1835" y="34"/>
                    <a:pt x="2102" y="1035"/>
                    <a:pt x="2102" y="1035"/>
                  </a:cubicBezTo>
                  <a:cubicBezTo>
                    <a:pt x="2102" y="1035"/>
                    <a:pt x="1048" y="226"/>
                    <a:pt x="558" y="226"/>
                  </a:cubicBezTo>
                  <a:cubicBezTo>
                    <a:pt x="476" y="226"/>
                    <a:pt x="410" y="249"/>
                    <a:pt x="367" y="301"/>
                  </a:cubicBezTo>
                  <a:cubicBezTo>
                    <a:pt x="0" y="735"/>
                    <a:pt x="2402" y="2169"/>
                    <a:pt x="2402" y="2169"/>
                  </a:cubicBezTo>
                  <a:cubicBezTo>
                    <a:pt x="2402" y="2169"/>
                    <a:pt x="367" y="2169"/>
                    <a:pt x="1435" y="2569"/>
                  </a:cubicBezTo>
                  <a:cubicBezTo>
                    <a:pt x="2169" y="2903"/>
                    <a:pt x="2869" y="3303"/>
                    <a:pt x="3503" y="3770"/>
                  </a:cubicBezTo>
                  <a:cubicBezTo>
                    <a:pt x="3316" y="3670"/>
                    <a:pt x="3205" y="3626"/>
                    <a:pt x="3153" y="3626"/>
                  </a:cubicBezTo>
                  <a:cubicBezTo>
                    <a:pt x="2946" y="3626"/>
                    <a:pt x="3677" y="4324"/>
                    <a:pt x="4237" y="4938"/>
                  </a:cubicBezTo>
                  <a:cubicBezTo>
                    <a:pt x="4504" y="5271"/>
                    <a:pt x="4737" y="5605"/>
                    <a:pt x="4871" y="6005"/>
                  </a:cubicBezTo>
                  <a:cubicBezTo>
                    <a:pt x="5204" y="4537"/>
                    <a:pt x="3803" y="1502"/>
                    <a:pt x="3470" y="1435"/>
                  </a:cubicBezTo>
                  <a:cubicBezTo>
                    <a:pt x="3455" y="1432"/>
                    <a:pt x="3441" y="1430"/>
                    <a:pt x="3428" y="1430"/>
                  </a:cubicBezTo>
                  <a:cubicBezTo>
                    <a:pt x="3179" y="1430"/>
                    <a:pt x="3269" y="2002"/>
                    <a:pt x="3269" y="2002"/>
                  </a:cubicBezTo>
                  <a:cubicBezTo>
                    <a:pt x="3269" y="2002"/>
                    <a:pt x="2383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4931035" y="2837836"/>
              <a:ext cx="54799" cy="112530"/>
            </a:xfrm>
            <a:custGeom>
              <a:avLst/>
              <a:gdLst/>
              <a:ahLst/>
              <a:cxnLst/>
              <a:rect l="l" t="t" r="r" b="b"/>
              <a:pathLst>
                <a:path w="3103" h="6372" fill="none" extrusionOk="0">
                  <a:moveTo>
                    <a:pt x="1" y="0"/>
                  </a:moveTo>
                  <a:cubicBezTo>
                    <a:pt x="1" y="0"/>
                    <a:pt x="2402" y="1668"/>
                    <a:pt x="3103" y="6371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3447745" y="3011395"/>
              <a:ext cx="152582" cy="178136"/>
            </a:xfrm>
            <a:custGeom>
              <a:avLst/>
              <a:gdLst/>
              <a:ahLst/>
              <a:cxnLst/>
              <a:rect l="l" t="t" r="r" b="b"/>
              <a:pathLst>
                <a:path w="8640" h="10087" extrusionOk="0">
                  <a:moveTo>
                    <a:pt x="4553" y="0"/>
                  </a:moveTo>
                  <a:cubicBezTo>
                    <a:pt x="3197" y="0"/>
                    <a:pt x="1855" y="436"/>
                    <a:pt x="734" y="1247"/>
                  </a:cubicBezTo>
                  <a:cubicBezTo>
                    <a:pt x="0" y="4416"/>
                    <a:pt x="934" y="7785"/>
                    <a:pt x="3236" y="10086"/>
                  </a:cubicBezTo>
                  <a:cubicBezTo>
                    <a:pt x="5404" y="8185"/>
                    <a:pt x="8340" y="6084"/>
                    <a:pt x="8573" y="3248"/>
                  </a:cubicBezTo>
                  <a:cubicBezTo>
                    <a:pt x="8640" y="2614"/>
                    <a:pt x="8573" y="1780"/>
                    <a:pt x="8640" y="1147"/>
                  </a:cubicBezTo>
                  <a:cubicBezTo>
                    <a:pt x="8406" y="913"/>
                    <a:pt x="8139" y="746"/>
                    <a:pt x="7873" y="613"/>
                  </a:cubicBezTo>
                  <a:cubicBezTo>
                    <a:pt x="7305" y="446"/>
                    <a:pt x="6738" y="313"/>
                    <a:pt x="6171" y="213"/>
                  </a:cubicBezTo>
                  <a:cubicBezTo>
                    <a:pt x="5638" y="70"/>
                    <a:pt x="5095" y="0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3711651" y="2982151"/>
              <a:ext cx="600" cy="618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1"/>
                  </a:moveTo>
                  <a:cubicBezTo>
                    <a:pt x="0" y="1"/>
                    <a:pt x="0" y="1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99999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3733443" y="3159472"/>
              <a:ext cx="21227" cy="7082"/>
            </a:xfrm>
            <a:custGeom>
              <a:avLst/>
              <a:gdLst/>
              <a:ahLst/>
              <a:cxnLst/>
              <a:rect l="l" t="t" r="r" b="b"/>
              <a:pathLst>
                <a:path w="1202" h="401" fill="none" extrusionOk="0">
                  <a:moveTo>
                    <a:pt x="0" y="0"/>
                  </a:moveTo>
                  <a:cubicBezTo>
                    <a:pt x="367" y="267"/>
                    <a:pt x="768" y="400"/>
                    <a:pt x="1201" y="40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3609154" y="3197051"/>
              <a:ext cx="116062" cy="157792"/>
            </a:xfrm>
            <a:custGeom>
              <a:avLst/>
              <a:gdLst/>
              <a:ahLst/>
              <a:cxnLst/>
              <a:rect l="l" t="t" r="r" b="b"/>
              <a:pathLst>
                <a:path w="6572" h="8935" extrusionOk="0">
                  <a:moveTo>
                    <a:pt x="4688" y="1"/>
                  </a:moveTo>
                  <a:cubicBezTo>
                    <a:pt x="4379" y="1"/>
                    <a:pt x="4067" y="163"/>
                    <a:pt x="3903" y="507"/>
                  </a:cubicBezTo>
                  <a:lnTo>
                    <a:pt x="3903" y="541"/>
                  </a:lnTo>
                  <a:cubicBezTo>
                    <a:pt x="3845" y="686"/>
                    <a:pt x="3686" y="781"/>
                    <a:pt x="3513" y="781"/>
                  </a:cubicBezTo>
                  <a:cubicBezTo>
                    <a:pt x="3488" y="781"/>
                    <a:pt x="3462" y="779"/>
                    <a:pt x="3436" y="774"/>
                  </a:cubicBezTo>
                  <a:cubicBezTo>
                    <a:pt x="3386" y="755"/>
                    <a:pt x="3332" y="747"/>
                    <a:pt x="3276" y="747"/>
                  </a:cubicBezTo>
                  <a:cubicBezTo>
                    <a:pt x="2834" y="747"/>
                    <a:pt x="2212" y="1264"/>
                    <a:pt x="2035" y="1441"/>
                  </a:cubicBezTo>
                  <a:cubicBezTo>
                    <a:pt x="2002" y="1475"/>
                    <a:pt x="1968" y="1508"/>
                    <a:pt x="1935" y="1541"/>
                  </a:cubicBezTo>
                  <a:cubicBezTo>
                    <a:pt x="1701" y="2042"/>
                    <a:pt x="0" y="5711"/>
                    <a:pt x="3036" y="8847"/>
                  </a:cubicBezTo>
                  <a:cubicBezTo>
                    <a:pt x="3096" y="8907"/>
                    <a:pt x="3166" y="8934"/>
                    <a:pt x="3246" y="8934"/>
                  </a:cubicBezTo>
                  <a:cubicBezTo>
                    <a:pt x="4012" y="8934"/>
                    <a:pt x="5607" y="6392"/>
                    <a:pt x="6271" y="5244"/>
                  </a:cubicBezTo>
                  <a:cubicBezTo>
                    <a:pt x="6505" y="4844"/>
                    <a:pt x="6571" y="4343"/>
                    <a:pt x="6405" y="3876"/>
                  </a:cubicBezTo>
                  <a:cubicBezTo>
                    <a:pt x="6038" y="2842"/>
                    <a:pt x="5771" y="1775"/>
                    <a:pt x="5537" y="708"/>
                  </a:cubicBezTo>
                  <a:cubicBezTo>
                    <a:pt x="5445" y="247"/>
                    <a:pt x="5069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3589111" y="3799794"/>
              <a:ext cx="255099" cy="558480"/>
            </a:xfrm>
            <a:custGeom>
              <a:avLst/>
              <a:gdLst/>
              <a:ahLst/>
              <a:cxnLst/>
              <a:rect l="l" t="t" r="r" b="b"/>
              <a:pathLst>
                <a:path w="14445" h="31624" extrusionOk="0">
                  <a:moveTo>
                    <a:pt x="6772" y="0"/>
                  </a:moveTo>
                  <a:lnTo>
                    <a:pt x="1" y="2536"/>
                  </a:lnTo>
                  <a:cubicBezTo>
                    <a:pt x="1702" y="5838"/>
                    <a:pt x="4504" y="10608"/>
                    <a:pt x="4504" y="10608"/>
                  </a:cubicBezTo>
                  <a:cubicBezTo>
                    <a:pt x="5572" y="19514"/>
                    <a:pt x="11309" y="31623"/>
                    <a:pt x="11309" y="31623"/>
                  </a:cubicBezTo>
                  <a:lnTo>
                    <a:pt x="14445" y="30789"/>
                  </a:lnTo>
                  <a:cubicBezTo>
                    <a:pt x="14445" y="30789"/>
                    <a:pt x="10542" y="13844"/>
                    <a:pt x="9208" y="8540"/>
                  </a:cubicBezTo>
                  <a:cubicBezTo>
                    <a:pt x="9107" y="8173"/>
                    <a:pt x="9007" y="7839"/>
                    <a:pt x="8874" y="753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3709885" y="3971216"/>
              <a:ext cx="28291" cy="21810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0" y="0"/>
                  </a:moveTo>
                  <a:cubicBezTo>
                    <a:pt x="0" y="0"/>
                    <a:pt x="200" y="901"/>
                    <a:pt x="1601" y="12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501942" y="3658411"/>
              <a:ext cx="232706" cy="255681"/>
            </a:xfrm>
            <a:custGeom>
              <a:avLst/>
              <a:gdLst/>
              <a:ahLst/>
              <a:cxnLst/>
              <a:rect l="l" t="t" r="r" b="b"/>
              <a:pathLst>
                <a:path w="13177" h="14478" extrusionOk="0">
                  <a:moveTo>
                    <a:pt x="0" y="1"/>
                  </a:moveTo>
                  <a:cubicBezTo>
                    <a:pt x="300" y="1869"/>
                    <a:pt x="867" y="3670"/>
                    <a:pt x="1701" y="5371"/>
                  </a:cubicBezTo>
                  <a:cubicBezTo>
                    <a:pt x="3069" y="7940"/>
                    <a:pt x="6972" y="14478"/>
                    <a:pt x="6972" y="14478"/>
                  </a:cubicBezTo>
                  <a:cubicBezTo>
                    <a:pt x="8627" y="12990"/>
                    <a:pt x="10652" y="12713"/>
                    <a:pt x="11928" y="12713"/>
                  </a:cubicBezTo>
                  <a:cubicBezTo>
                    <a:pt x="12683" y="12713"/>
                    <a:pt x="13176" y="12810"/>
                    <a:pt x="13176" y="12810"/>
                  </a:cubicBezTo>
                  <a:cubicBezTo>
                    <a:pt x="12242" y="8507"/>
                    <a:pt x="8673" y="368"/>
                    <a:pt x="8673" y="3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3421238" y="3732051"/>
              <a:ext cx="150816" cy="638003"/>
            </a:xfrm>
            <a:custGeom>
              <a:avLst/>
              <a:gdLst/>
              <a:ahLst/>
              <a:cxnLst/>
              <a:rect l="l" t="t" r="r" b="b"/>
              <a:pathLst>
                <a:path w="8540" h="36127" extrusionOk="0">
                  <a:moveTo>
                    <a:pt x="0" y="0"/>
                  </a:moveTo>
                  <a:lnTo>
                    <a:pt x="0" y="0"/>
                  </a:lnTo>
                  <a:cubicBezTo>
                    <a:pt x="467" y="6638"/>
                    <a:pt x="3469" y="15812"/>
                    <a:pt x="3469" y="15812"/>
                  </a:cubicBezTo>
                  <a:cubicBezTo>
                    <a:pt x="2335" y="21616"/>
                    <a:pt x="3469" y="36126"/>
                    <a:pt x="3469" y="36126"/>
                  </a:cubicBezTo>
                  <a:lnTo>
                    <a:pt x="6972" y="36026"/>
                  </a:lnTo>
                  <a:cubicBezTo>
                    <a:pt x="6972" y="36026"/>
                    <a:pt x="7706" y="25852"/>
                    <a:pt x="8373" y="16379"/>
                  </a:cubicBezTo>
                  <a:cubicBezTo>
                    <a:pt x="8540" y="14211"/>
                    <a:pt x="7839" y="6305"/>
                    <a:pt x="7839" y="6305"/>
                  </a:cubicBezTo>
                  <a:lnTo>
                    <a:pt x="6605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3526083" y="4007737"/>
              <a:ext cx="24759" cy="34190"/>
            </a:xfrm>
            <a:custGeom>
              <a:avLst/>
              <a:gdLst/>
              <a:ahLst/>
              <a:cxnLst/>
              <a:rect l="l" t="t" r="r" b="b"/>
              <a:pathLst>
                <a:path w="1402" h="1936" fill="none" extrusionOk="0">
                  <a:moveTo>
                    <a:pt x="1" y="1"/>
                  </a:moveTo>
                  <a:cubicBezTo>
                    <a:pt x="1" y="1"/>
                    <a:pt x="334" y="1935"/>
                    <a:pt x="1402" y="14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3387066" y="3654296"/>
              <a:ext cx="196185" cy="278057"/>
            </a:xfrm>
            <a:custGeom>
              <a:avLst/>
              <a:gdLst/>
              <a:ahLst/>
              <a:cxnLst/>
              <a:rect l="l" t="t" r="r" b="b"/>
              <a:pathLst>
                <a:path w="11109" h="15745" extrusionOk="0">
                  <a:moveTo>
                    <a:pt x="1401" y="0"/>
                  </a:moveTo>
                  <a:cubicBezTo>
                    <a:pt x="0" y="4904"/>
                    <a:pt x="3870" y="15745"/>
                    <a:pt x="3870" y="15745"/>
                  </a:cubicBezTo>
                  <a:cubicBezTo>
                    <a:pt x="5242" y="14440"/>
                    <a:pt x="7601" y="14228"/>
                    <a:pt x="8991" y="14228"/>
                  </a:cubicBezTo>
                  <a:cubicBezTo>
                    <a:pt x="9662" y="14228"/>
                    <a:pt x="10108" y="14277"/>
                    <a:pt x="10108" y="14277"/>
                  </a:cubicBezTo>
                  <a:cubicBezTo>
                    <a:pt x="10174" y="10174"/>
                    <a:pt x="9441" y="8106"/>
                    <a:pt x="9441" y="8106"/>
                  </a:cubicBezTo>
                  <a:cubicBezTo>
                    <a:pt x="11108" y="4403"/>
                    <a:pt x="9240" y="0"/>
                    <a:pt x="924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3553773" y="3703778"/>
              <a:ext cx="24177" cy="93686"/>
            </a:xfrm>
            <a:custGeom>
              <a:avLst/>
              <a:gdLst/>
              <a:ahLst/>
              <a:cxnLst/>
              <a:rect l="l" t="t" r="r" b="b"/>
              <a:pathLst>
                <a:path w="1369" h="5305" fill="none" extrusionOk="0">
                  <a:moveTo>
                    <a:pt x="534" y="0"/>
                  </a:moveTo>
                  <a:cubicBezTo>
                    <a:pt x="534" y="0"/>
                    <a:pt x="1368" y="4704"/>
                    <a:pt x="1" y="5304"/>
                  </a:cubicBezTo>
                </a:path>
              </a:pathLst>
            </a:custGeom>
            <a:noFill/>
            <a:ln w="108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3317557" y="3219674"/>
              <a:ext cx="365845" cy="452184"/>
            </a:xfrm>
            <a:custGeom>
              <a:avLst/>
              <a:gdLst/>
              <a:ahLst/>
              <a:cxnLst/>
              <a:rect l="l" t="t" r="r" b="b"/>
              <a:pathLst>
                <a:path w="20716" h="25605" extrusionOk="0">
                  <a:moveTo>
                    <a:pt x="15731" y="0"/>
                  </a:moveTo>
                  <a:cubicBezTo>
                    <a:pt x="14353" y="0"/>
                    <a:pt x="13304" y="151"/>
                    <a:pt x="11942" y="194"/>
                  </a:cubicBezTo>
                  <a:cubicBezTo>
                    <a:pt x="9374" y="260"/>
                    <a:pt x="6872" y="727"/>
                    <a:pt x="4504" y="1628"/>
                  </a:cubicBezTo>
                  <a:cubicBezTo>
                    <a:pt x="3803" y="1661"/>
                    <a:pt x="3136" y="1895"/>
                    <a:pt x="2602" y="2329"/>
                  </a:cubicBezTo>
                  <a:cubicBezTo>
                    <a:pt x="2035" y="2829"/>
                    <a:pt x="1568" y="3463"/>
                    <a:pt x="1335" y="4197"/>
                  </a:cubicBezTo>
                  <a:cubicBezTo>
                    <a:pt x="968" y="5231"/>
                    <a:pt x="0" y="10668"/>
                    <a:pt x="901" y="10735"/>
                  </a:cubicBezTo>
                  <a:cubicBezTo>
                    <a:pt x="1640" y="10967"/>
                    <a:pt x="2407" y="11079"/>
                    <a:pt x="3174" y="11079"/>
                  </a:cubicBezTo>
                  <a:cubicBezTo>
                    <a:pt x="3619" y="11079"/>
                    <a:pt x="4063" y="11042"/>
                    <a:pt x="4504" y="10968"/>
                  </a:cubicBezTo>
                  <a:cubicBezTo>
                    <a:pt x="4537" y="13670"/>
                    <a:pt x="4704" y="16405"/>
                    <a:pt x="5004" y="19107"/>
                  </a:cubicBezTo>
                  <a:cubicBezTo>
                    <a:pt x="5237" y="20775"/>
                    <a:pt x="4670" y="24444"/>
                    <a:pt x="4670" y="24444"/>
                  </a:cubicBezTo>
                  <a:cubicBezTo>
                    <a:pt x="6213" y="25332"/>
                    <a:pt x="8822" y="25604"/>
                    <a:pt x="11445" y="25604"/>
                  </a:cubicBezTo>
                  <a:cubicBezTo>
                    <a:pt x="15628" y="25604"/>
                    <a:pt x="19848" y="24911"/>
                    <a:pt x="19848" y="24911"/>
                  </a:cubicBezTo>
                  <a:cubicBezTo>
                    <a:pt x="19848" y="24911"/>
                    <a:pt x="19114" y="21075"/>
                    <a:pt x="19281" y="19374"/>
                  </a:cubicBezTo>
                  <a:cubicBezTo>
                    <a:pt x="20715" y="2195"/>
                    <a:pt x="18514" y="194"/>
                    <a:pt x="18514" y="194"/>
                  </a:cubicBezTo>
                  <a:cubicBezTo>
                    <a:pt x="17402" y="49"/>
                    <a:pt x="16514" y="0"/>
                    <a:pt x="1573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3481899" y="3588319"/>
              <a:ext cx="28309" cy="7082"/>
            </a:xfrm>
            <a:custGeom>
              <a:avLst/>
              <a:gdLst/>
              <a:ahLst/>
              <a:cxnLst/>
              <a:rect l="l" t="t" r="r" b="b"/>
              <a:pathLst>
                <a:path w="1603" h="401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80"/>
                    <a:pt x="188" y="97"/>
                    <a:pt x="379" y="97"/>
                  </a:cubicBezTo>
                  <a:cubicBezTo>
                    <a:pt x="382" y="97"/>
                    <a:pt x="385" y="97"/>
                    <a:pt x="389" y="97"/>
                  </a:cubicBezTo>
                  <a:lnTo>
                    <a:pt x="389" y="97"/>
                  </a:lnTo>
                  <a:lnTo>
                    <a:pt x="1602" y="401"/>
                  </a:lnTo>
                  <a:cubicBezTo>
                    <a:pt x="1539" y="131"/>
                    <a:pt x="1204" y="87"/>
                    <a:pt x="855" y="87"/>
                  </a:cubicBezTo>
                  <a:cubicBezTo>
                    <a:pt x="694" y="87"/>
                    <a:pt x="530" y="97"/>
                    <a:pt x="389" y="97"/>
                  </a:cubicBezTo>
                  <a:lnTo>
                    <a:pt x="389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3481899" y="3585370"/>
              <a:ext cx="28309" cy="10031"/>
            </a:xfrm>
            <a:custGeom>
              <a:avLst/>
              <a:gdLst/>
              <a:ahLst/>
              <a:cxnLst/>
              <a:rect l="l" t="t" r="r" b="b"/>
              <a:pathLst>
                <a:path w="1603" h="568" fill="none" extrusionOk="0">
                  <a:moveTo>
                    <a:pt x="1602" y="568"/>
                  </a:moveTo>
                  <a:cubicBezTo>
                    <a:pt x="1469" y="0"/>
                    <a:pt x="134" y="434"/>
                    <a:pt x="1" y="16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3424769" y="3574774"/>
              <a:ext cx="10614" cy="4715"/>
            </a:xfrm>
            <a:custGeom>
              <a:avLst/>
              <a:gdLst/>
              <a:ahLst/>
              <a:cxnLst/>
              <a:rect l="l" t="t" r="r" b="b"/>
              <a:pathLst>
                <a:path w="601" h="267" fill="none" extrusionOk="0">
                  <a:moveTo>
                    <a:pt x="601" y="267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3449511" y="3581238"/>
              <a:ext cx="183805" cy="68362"/>
            </a:xfrm>
            <a:custGeom>
              <a:avLst/>
              <a:gdLst/>
              <a:ahLst/>
              <a:cxnLst/>
              <a:rect l="l" t="t" r="r" b="b"/>
              <a:pathLst>
                <a:path w="10408" h="3871" fill="none" extrusionOk="0">
                  <a:moveTo>
                    <a:pt x="10408" y="1"/>
                  </a:moveTo>
                  <a:cubicBezTo>
                    <a:pt x="10408" y="1"/>
                    <a:pt x="8940" y="3870"/>
                    <a:pt x="0" y="2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3463056" y="3166536"/>
              <a:ext cx="126075" cy="102711"/>
            </a:xfrm>
            <a:custGeom>
              <a:avLst/>
              <a:gdLst/>
              <a:ahLst/>
              <a:cxnLst/>
              <a:rect l="l" t="t" r="r" b="b"/>
              <a:pathLst>
                <a:path w="7139" h="5816" extrusionOk="0">
                  <a:moveTo>
                    <a:pt x="2636" y="0"/>
                  </a:moveTo>
                  <a:cubicBezTo>
                    <a:pt x="2636" y="0"/>
                    <a:pt x="2269" y="2636"/>
                    <a:pt x="1768" y="3336"/>
                  </a:cubicBezTo>
                  <a:cubicBezTo>
                    <a:pt x="1468" y="3770"/>
                    <a:pt x="1" y="4237"/>
                    <a:pt x="1" y="4237"/>
                  </a:cubicBezTo>
                  <a:cubicBezTo>
                    <a:pt x="1" y="4237"/>
                    <a:pt x="1185" y="5816"/>
                    <a:pt x="3872" y="5816"/>
                  </a:cubicBezTo>
                  <a:cubicBezTo>
                    <a:pt x="4001" y="5816"/>
                    <a:pt x="4134" y="5812"/>
                    <a:pt x="4270" y="5805"/>
                  </a:cubicBezTo>
                  <a:cubicBezTo>
                    <a:pt x="7139" y="5638"/>
                    <a:pt x="6805" y="3903"/>
                    <a:pt x="6805" y="3903"/>
                  </a:cubicBezTo>
                  <a:lnTo>
                    <a:pt x="6805" y="3903"/>
                  </a:lnTo>
                  <a:cubicBezTo>
                    <a:pt x="6805" y="3903"/>
                    <a:pt x="6751" y="3908"/>
                    <a:pt x="6666" y="3908"/>
                  </a:cubicBezTo>
                  <a:cubicBezTo>
                    <a:pt x="6434" y="3908"/>
                    <a:pt x="5976" y="3872"/>
                    <a:pt x="5805" y="3603"/>
                  </a:cubicBezTo>
                  <a:cubicBezTo>
                    <a:pt x="5571" y="3269"/>
                    <a:pt x="5805" y="1902"/>
                    <a:pt x="5805" y="1902"/>
                  </a:cubicBezTo>
                  <a:lnTo>
                    <a:pt x="2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3463056" y="3166536"/>
              <a:ext cx="126075" cy="105466"/>
            </a:xfrm>
            <a:custGeom>
              <a:avLst/>
              <a:gdLst/>
              <a:ahLst/>
              <a:cxnLst/>
              <a:rect l="l" t="t" r="r" b="b"/>
              <a:pathLst>
                <a:path w="7139" h="5972" fill="none" extrusionOk="0">
                  <a:moveTo>
                    <a:pt x="5805" y="1902"/>
                  </a:moveTo>
                  <a:cubicBezTo>
                    <a:pt x="5805" y="1902"/>
                    <a:pt x="5571" y="3269"/>
                    <a:pt x="5805" y="3603"/>
                  </a:cubicBezTo>
                  <a:cubicBezTo>
                    <a:pt x="6038" y="3970"/>
                    <a:pt x="6805" y="3903"/>
                    <a:pt x="6805" y="3903"/>
                  </a:cubicBezTo>
                  <a:cubicBezTo>
                    <a:pt x="6805" y="3903"/>
                    <a:pt x="7139" y="5638"/>
                    <a:pt x="4270" y="5805"/>
                  </a:cubicBezTo>
                  <a:cubicBezTo>
                    <a:pt x="1301" y="5971"/>
                    <a:pt x="1" y="4237"/>
                    <a:pt x="1" y="4237"/>
                  </a:cubicBezTo>
                  <a:cubicBezTo>
                    <a:pt x="1" y="4237"/>
                    <a:pt x="1468" y="3770"/>
                    <a:pt x="1768" y="3336"/>
                  </a:cubicBezTo>
                  <a:cubicBezTo>
                    <a:pt x="2269" y="2636"/>
                    <a:pt x="2636" y="0"/>
                    <a:pt x="263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3468671" y="3045779"/>
              <a:ext cx="145201" cy="163726"/>
            </a:xfrm>
            <a:custGeom>
              <a:avLst/>
              <a:gdLst/>
              <a:ahLst/>
              <a:cxnLst/>
              <a:rect l="l" t="t" r="r" b="b"/>
              <a:pathLst>
                <a:path w="8222" h="9271" extrusionOk="0">
                  <a:moveTo>
                    <a:pt x="6788" y="0"/>
                  </a:moveTo>
                  <a:cubicBezTo>
                    <a:pt x="6340" y="560"/>
                    <a:pt x="5478" y="706"/>
                    <a:pt x="4702" y="706"/>
                  </a:cubicBezTo>
                  <a:cubicBezTo>
                    <a:pt x="3859" y="706"/>
                    <a:pt x="3118" y="534"/>
                    <a:pt x="3118" y="534"/>
                  </a:cubicBezTo>
                  <a:cubicBezTo>
                    <a:pt x="2985" y="1301"/>
                    <a:pt x="2585" y="2002"/>
                    <a:pt x="1951" y="2502"/>
                  </a:cubicBezTo>
                  <a:cubicBezTo>
                    <a:pt x="1984" y="4170"/>
                    <a:pt x="1417" y="4170"/>
                    <a:pt x="1417" y="4170"/>
                  </a:cubicBezTo>
                  <a:cubicBezTo>
                    <a:pt x="1056" y="3904"/>
                    <a:pt x="773" y="3791"/>
                    <a:pt x="563" y="3791"/>
                  </a:cubicBezTo>
                  <a:cubicBezTo>
                    <a:pt x="114" y="3791"/>
                    <a:pt x="1" y="4311"/>
                    <a:pt x="183" y="4970"/>
                  </a:cubicBezTo>
                  <a:cubicBezTo>
                    <a:pt x="416" y="5938"/>
                    <a:pt x="1551" y="5938"/>
                    <a:pt x="1551" y="5938"/>
                  </a:cubicBezTo>
                  <a:cubicBezTo>
                    <a:pt x="1551" y="5938"/>
                    <a:pt x="2326" y="9270"/>
                    <a:pt x="5050" y="9270"/>
                  </a:cubicBezTo>
                  <a:cubicBezTo>
                    <a:pt x="5262" y="9270"/>
                    <a:pt x="5485" y="9250"/>
                    <a:pt x="5720" y="9207"/>
                  </a:cubicBezTo>
                  <a:cubicBezTo>
                    <a:pt x="8222" y="8740"/>
                    <a:pt x="7521" y="4270"/>
                    <a:pt x="7688" y="3136"/>
                  </a:cubicBezTo>
                  <a:cubicBezTo>
                    <a:pt x="7888" y="2035"/>
                    <a:pt x="6788" y="0"/>
                    <a:pt x="6788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3565553" y="3110572"/>
              <a:ext cx="18278" cy="44203"/>
            </a:xfrm>
            <a:custGeom>
              <a:avLst/>
              <a:gdLst/>
              <a:ahLst/>
              <a:cxnLst/>
              <a:rect l="l" t="t" r="r" b="b"/>
              <a:pathLst>
                <a:path w="1035" h="2503" fill="none" extrusionOk="0">
                  <a:moveTo>
                    <a:pt x="301" y="1"/>
                  </a:moveTo>
                  <a:lnTo>
                    <a:pt x="935" y="1335"/>
                  </a:lnTo>
                  <a:cubicBezTo>
                    <a:pt x="1035" y="1535"/>
                    <a:pt x="968" y="1802"/>
                    <a:pt x="801" y="1935"/>
                  </a:cubicBezTo>
                  <a:cubicBezTo>
                    <a:pt x="801" y="1935"/>
                    <a:pt x="1" y="2269"/>
                    <a:pt x="1" y="25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3584996" y="3099376"/>
              <a:ext cx="7082" cy="13563"/>
            </a:xfrm>
            <a:custGeom>
              <a:avLst/>
              <a:gdLst/>
              <a:ahLst/>
              <a:cxnLst/>
              <a:rect l="l" t="t" r="r" b="b"/>
              <a:pathLst>
                <a:path w="401" h="768" extrusionOk="0">
                  <a:moveTo>
                    <a:pt x="201" y="1"/>
                  </a:moveTo>
                  <a:cubicBezTo>
                    <a:pt x="101" y="1"/>
                    <a:pt x="0" y="168"/>
                    <a:pt x="0" y="401"/>
                  </a:cubicBezTo>
                  <a:cubicBezTo>
                    <a:pt x="0" y="601"/>
                    <a:pt x="101" y="768"/>
                    <a:pt x="201" y="768"/>
                  </a:cubicBezTo>
                  <a:cubicBezTo>
                    <a:pt x="301" y="768"/>
                    <a:pt x="401" y="601"/>
                    <a:pt x="401" y="401"/>
                  </a:cubicBezTo>
                  <a:cubicBezTo>
                    <a:pt x="401" y="16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3547292" y="3101142"/>
              <a:ext cx="6499" cy="13581"/>
            </a:xfrm>
            <a:custGeom>
              <a:avLst/>
              <a:gdLst/>
              <a:ahLst/>
              <a:cxnLst/>
              <a:rect l="l" t="t" r="r" b="b"/>
              <a:pathLst>
                <a:path w="368" h="769" extrusionOk="0">
                  <a:moveTo>
                    <a:pt x="201" y="1"/>
                  </a:moveTo>
                  <a:cubicBezTo>
                    <a:pt x="67" y="1"/>
                    <a:pt x="1" y="168"/>
                    <a:pt x="1" y="401"/>
                  </a:cubicBezTo>
                  <a:cubicBezTo>
                    <a:pt x="1" y="601"/>
                    <a:pt x="67" y="768"/>
                    <a:pt x="201" y="768"/>
                  </a:cubicBezTo>
                  <a:cubicBezTo>
                    <a:pt x="301" y="768"/>
                    <a:pt x="368" y="601"/>
                    <a:pt x="368" y="401"/>
                  </a:cubicBezTo>
                  <a:cubicBezTo>
                    <a:pt x="368" y="16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3540229" y="3155339"/>
              <a:ext cx="29475" cy="21898"/>
            </a:xfrm>
            <a:custGeom>
              <a:avLst/>
              <a:gdLst/>
              <a:ahLst/>
              <a:cxnLst/>
              <a:rect l="l" t="t" r="r" b="b"/>
              <a:pathLst>
                <a:path w="1669" h="124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74" y="1239"/>
                    <a:pt x="745" y="1239"/>
                  </a:cubicBezTo>
                  <a:cubicBezTo>
                    <a:pt x="975" y="1239"/>
                    <a:pt x="1276" y="1093"/>
                    <a:pt x="1668" y="701"/>
                  </a:cubicBezTo>
                  <a:cubicBezTo>
                    <a:pt x="1068" y="568"/>
                    <a:pt x="501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3575566" y="3074635"/>
              <a:ext cx="19461" cy="17113"/>
            </a:xfrm>
            <a:custGeom>
              <a:avLst/>
              <a:gdLst/>
              <a:ahLst/>
              <a:cxnLst/>
              <a:rect l="l" t="t" r="r" b="b"/>
              <a:pathLst>
                <a:path w="1102" h="969" fill="none" extrusionOk="0">
                  <a:moveTo>
                    <a:pt x="1102" y="901"/>
                  </a:moveTo>
                  <a:cubicBezTo>
                    <a:pt x="1102" y="901"/>
                    <a:pt x="635" y="1"/>
                    <a:pt x="1" y="9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3538463" y="3077001"/>
              <a:ext cx="22393" cy="20627"/>
            </a:xfrm>
            <a:custGeom>
              <a:avLst/>
              <a:gdLst/>
              <a:ahLst/>
              <a:cxnLst/>
              <a:rect l="l" t="t" r="r" b="b"/>
              <a:pathLst>
                <a:path w="1268" h="1168" fill="none" extrusionOk="0">
                  <a:moveTo>
                    <a:pt x="1268" y="1001"/>
                  </a:moveTo>
                  <a:cubicBezTo>
                    <a:pt x="1268" y="1001"/>
                    <a:pt x="567" y="0"/>
                    <a:pt x="0" y="11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3470120" y="3449285"/>
              <a:ext cx="260997" cy="314171"/>
            </a:xfrm>
            <a:custGeom>
              <a:avLst/>
              <a:gdLst/>
              <a:ahLst/>
              <a:cxnLst/>
              <a:rect l="l" t="t" r="r" b="b"/>
              <a:pathLst>
                <a:path w="14779" h="17790" extrusionOk="0">
                  <a:moveTo>
                    <a:pt x="1" y="1"/>
                  </a:moveTo>
                  <a:lnTo>
                    <a:pt x="2169" y="16946"/>
                  </a:lnTo>
                  <a:lnTo>
                    <a:pt x="2369" y="17013"/>
                  </a:lnTo>
                  <a:cubicBezTo>
                    <a:pt x="3991" y="17531"/>
                    <a:pt x="5684" y="17790"/>
                    <a:pt x="7380" y="17790"/>
                  </a:cubicBezTo>
                  <a:cubicBezTo>
                    <a:pt x="8962" y="17790"/>
                    <a:pt x="10546" y="17564"/>
                    <a:pt x="12076" y="17113"/>
                  </a:cubicBezTo>
                  <a:lnTo>
                    <a:pt x="12610" y="16946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3470120" y="3429859"/>
              <a:ext cx="260997" cy="39488"/>
            </a:xfrm>
            <a:custGeom>
              <a:avLst/>
              <a:gdLst/>
              <a:ahLst/>
              <a:cxnLst/>
              <a:rect l="l" t="t" r="r" b="b"/>
              <a:pathLst>
                <a:path w="14779" h="2236" extrusionOk="0">
                  <a:moveTo>
                    <a:pt x="7406" y="0"/>
                  </a:moveTo>
                  <a:cubicBezTo>
                    <a:pt x="3303" y="0"/>
                    <a:pt x="1" y="500"/>
                    <a:pt x="1" y="1101"/>
                  </a:cubicBezTo>
                  <a:cubicBezTo>
                    <a:pt x="1" y="1735"/>
                    <a:pt x="3337" y="2235"/>
                    <a:pt x="7406" y="2235"/>
                  </a:cubicBezTo>
                  <a:cubicBezTo>
                    <a:pt x="11476" y="2235"/>
                    <a:pt x="14778" y="1735"/>
                    <a:pt x="14778" y="1101"/>
                  </a:cubicBezTo>
                  <a:cubicBezTo>
                    <a:pt x="14778" y="500"/>
                    <a:pt x="11476" y="0"/>
                    <a:pt x="740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3340533" y="3363794"/>
              <a:ext cx="136088" cy="248141"/>
            </a:xfrm>
            <a:custGeom>
              <a:avLst/>
              <a:gdLst/>
              <a:ahLst/>
              <a:cxnLst/>
              <a:rect l="l" t="t" r="r" b="b"/>
              <a:pathLst>
                <a:path w="7706" h="14051" extrusionOk="0">
                  <a:moveTo>
                    <a:pt x="2932" y="1"/>
                  </a:moveTo>
                  <a:cubicBezTo>
                    <a:pt x="1671" y="1"/>
                    <a:pt x="0" y="1439"/>
                    <a:pt x="0" y="1439"/>
                  </a:cubicBezTo>
                  <a:cubicBezTo>
                    <a:pt x="0" y="1439"/>
                    <a:pt x="901" y="8278"/>
                    <a:pt x="2369" y="10179"/>
                  </a:cubicBezTo>
                  <a:cubicBezTo>
                    <a:pt x="3813" y="12050"/>
                    <a:pt x="6452" y="14050"/>
                    <a:pt x="7553" y="14050"/>
                  </a:cubicBezTo>
                  <a:cubicBezTo>
                    <a:pt x="7571" y="14050"/>
                    <a:pt x="7589" y="14050"/>
                    <a:pt x="7606" y="14049"/>
                  </a:cubicBezTo>
                  <a:lnTo>
                    <a:pt x="7706" y="13148"/>
                  </a:lnTo>
                  <a:cubicBezTo>
                    <a:pt x="7706" y="13148"/>
                    <a:pt x="6305" y="8278"/>
                    <a:pt x="4270" y="7244"/>
                  </a:cubicBezTo>
                  <a:cubicBezTo>
                    <a:pt x="4270" y="7244"/>
                    <a:pt x="4870" y="6476"/>
                    <a:pt x="4270" y="1540"/>
                  </a:cubicBezTo>
                  <a:cubicBezTo>
                    <a:pt x="4123" y="383"/>
                    <a:pt x="3582" y="1"/>
                    <a:pt x="2932" y="1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3468354" y="3543552"/>
              <a:ext cx="27726" cy="36556"/>
            </a:xfrm>
            <a:custGeom>
              <a:avLst/>
              <a:gdLst/>
              <a:ahLst/>
              <a:cxnLst/>
              <a:rect l="l" t="t" r="r" b="b"/>
              <a:pathLst>
                <a:path w="1570" h="2070" extrusionOk="0">
                  <a:moveTo>
                    <a:pt x="863" y="0"/>
                  </a:moveTo>
                  <a:cubicBezTo>
                    <a:pt x="470" y="0"/>
                    <a:pt x="101" y="1201"/>
                    <a:pt x="101" y="1201"/>
                  </a:cubicBezTo>
                  <a:cubicBezTo>
                    <a:pt x="1" y="1535"/>
                    <a:pt x="268" y="2068"/>
                    <a:pt x="635" y="2068"/>
                  </a:cubicBezTo>
                  <a:cubicBezTo>
                    <a:pt x="641" y="2069"/>
                    <a:pt x="648" y="2069"/>
                    <a:pt x="654" y="2069"/>
                  </a:cubicBezTo>
                  <a:cubicBezTo>
                    <a:pt x="1033" y="2069"/>
                    <a:pt x="968" y="1101"/>
                    <a:pt x="968" y="1101"/>
                  </a:cubicBezTo>
                  <a:lnTo>
                    <a:pt x="968" y="1101"/>
                  </a:lnTo>
                  <a:cubicBezTo>
                    <a:pt x="1055" y="1223"/>
                    <a:pt x="1149" y="1279"/>
                    <a:pt x="1229" y="1279"/>
                  </a:cubicBezTo>
                  <a:cubicBezTo>
                    <a:pt x="1455" y="1279"/>
                    <a:pt x="1570" y="832"/>
                    <a:pt x="1102" y="167"/>
                  </a:cubicBezTo>
                  <a:cubicBezTo>
                    <a:pt x="1023" y="49"/>
                    <a:pt x="943" y="0"/>
                    <a:pt x="863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3459524" y="3568293"/>
              <a:ext cx="55470" cy="80335"/>
            </a:xfrm>
            <a:custGeom>
              <a:avLst/>
              <a:gdLst/>
              <a:ahLst/>
              <a:cxnLst/>
              <a:rect l="l" t="t" r="r" b="b"/>
              <a:pathLst>
                <a:path w="3141" h="4549" extrusionOk="0">
                  <a:moveTo>
                    <a:pt x="558" y="41"/>
                  </a:moveTo>
                  <a:cubicBezTo>
                    <a:pt x="336" y="41"/>
                    <a:pt x="128" y="220"/>
                    <a:pt x="100" y="467"/>
                  </a:cubicBezTo>
                  <a:cubicBezTo>
                    <a:pt x="100" y="767"/>
                    <a:pt x="234" y="1034"/>
                    <a:pt x="434" y="1201"/>
                  </a:cubicBezTo>
                  <a:cubicBezTo>
                    <a:pt x="434" y="1201"/>
                    <a:pt x="0" y="1768"/>
                    <a:pt x="768" y="2335"/>
                  </a:cubicBezTo>
                  <a:cubicBezTo>
                    <a:pt x="768" y="2335"/>
                    <a:pt x="401" y="2635"/>
                    <a:pt x="934" y="3136"/>
                  </a:cubicBezTo>
                  <a:cubicBezTo>
                    <a:pt x="934" y="3136"/>
                    <a:pt x="668" y="3469"/>
                    <a:pt x="1235" y="3903"/>
                  </a:cubicBezTo>
                  <a:cubicBezTo>
                    <a:pt x="1649" y="4202"/>
                    <a:pt x="2174" y="4549"/>
                    <a:pt x="2515" y="4549"/>
                  </a:cubicBezTo>
                  <a:cubicBezTo>
                    <a:pt x="2668" y="4549"/>
                    <a:pt x="2784" y="4479"/>
                    <a:pt x="2836" y="4303"/>
                  </a:cubicBezTo>
                  <a:cubicBezTo>
                    <a:pt x="3003" y="3736"/>
                    <a:pt x="1935" y="3603"/>
                    <a:pt x="1702" y="3269"/>
                  </a:cubicBezTo>
                  <a:lnTo>
                    <a:pt x="1702" y="3269"/>
                  </a:lnTo>
                  <a:cubicBezTo>
                    <a:pt x="1702" y="3269"/>
                    <a:pt x="2277" y="3435"/>
                    <a:pt x="2691" y="3435"/>
                  </a:cubicBezTo>
                  <a:cubicBezTo>
                    <a:pt x="2946" y="3435"/>
                    <a:pt x="3141" y="3372"/>
                    <a:pt x="3103" y="3169"/>
                  </a:cubicBezTo>
                  <a:cubicBezTo>
                    <a:pt x="3003" y="2602"/>
                    <a:pt x="1468" y="2502"/>
                    <a:pt x="1468" y="2168"/>
                  </a:cubicBezTo>
                  <a:cubicBezTo>
                    <a:pt x="1468" y="2168"/>
                    <a:pt x="3003" y="2102"/>
                    <a:pt x="2869" y="1535"/>
                  </a:cubicBezTo>
                  <a:cubicBezTo>
                    <a:pt x="2528" y="1250"/>
                    <a:pt x="1970" y="1160"/>
                    <a:pt x="1502" y="1160"/>
                  </a:cubicBezTo>
                  <a:cubicBezTo>
                    <a:pt x="1421" y="1160"/>
                    <a:pt x="1342" y="1163"/>
                    <a:pt x="1268" y="1168"/>
                  </a:cubicBezTo>
                  <a:cubicBezTo>
                    <a:pt x="1268" y="1168"/>
                    <a:pt x="2736" y="1034"/>
                    <a:pt x="2636" y="534"/>
                  </a:cubicBezTo>
                  <a:cubicBezTo>
                    <a:pt x="2569" y="0"/>
                    <a:pt x="1868" y="434"/>
                    <a:pt x="701" y="67"/>
                  </a:cubicBezTo>
                  <a:cubicBezTo>
                    <a:pt x="654" y="49"/>
                    <a:pt x="605" y="41"/>
                    <a:pt x="558" y="41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3663334" y="3233695"/>
              <a:ext cx="12980" cy="84839"/>
            </a:xfrm>
            <a:custGeom>
              <a:avLst/>
              <a:gdLst/>
              <a:ahLst/>
              <a:cxnLst/>
              <a:rect l="l" t="t" r="r" b="b"/>
              <a:pathLst>
                <a:path w="735" h="4804" fill="none" extrusionOk="0">
                  <a:moveTo>
                    <a:pt x="735" y="0"/>
                  </a:moveTo>
                  <a:cubicBezTo>
                    <a:pt x="201" y="1535"/>
                    <a:pt x="1" y="3169"/>
                    <a:pt x="101" y="480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3696323" y="2930320"/>
              <a:ext cx="152600" cy="348750"/>
            </a:xfrm>
            <a:custGeom>
              <a:avLst/>
              <a:gdLst/>
              <a:ahLst/>
              <a:cxnLst/>
              <a:rect l="l" t="t" r="r" b="b"/>
              <a:pathLst>
                <a:path w="8641" h="19748" extrusionOk="0">
                  <a:moveTo>
                    <a:pt x="4938" y="0"/>
                  </a:moveTo>
                  <a:cubicBezTo>
                    <a:pt x="4171" y="0"/>
                    <a:pt x="3403" y="100"/>
                    <a:pt x="2670" y="300"/>
                  </a:cubicBezTo>
                  <a:cubicBezTo>
                    <a:pt x="1669" y="1034"/>
                    <a:pt x="935" y="2102"/>
                    <a:pt x="868" y="2936"/>
                  </a:cubicBezTo>
                  <a:cubicBezTo>
                    <a:pt x="868" y="2936"/>
                    <a:pt x="868" y="2969"/>
                    <a:pt x="868" y="2969"/>
                  </a:cubicBezTo>
                  <a:lnTo>
                    <a:pt x="868" y="3036"/>
                  </a:lnTo>
                  <a:lnTo>
                    <a:pt x="1702" y="12676"/>
                  </a:lnTo>
                  <a:lnTo>
                    <a:pt x="768" y="14110"/>
                  </a:lnTo>
                  <a:cubicBezTo>
                    <a:pt x="201" y="15011"/>
                    <a:pt x="1" y="16112"/>
                    <a:pt x="234" y="17146"/>
                  </a:cubicBezTo>
                  <a:lnTo>
                    <a:pt x="768" y="19748"/>
                  </a:lnTo>
                  <a:cubicBezTo>
                    <a:pt x="768" y="19748"/>
                    <a:pt x="4838" y="15044"/>
                    <a:pt x="5305" y="13944"/>
                  </a:cubicBezTo>
                  <a:cubicBezTo>
                    <a:pt x="5738" y="12909"/>
                    <a:pt x="3604" y="4270"/>
                    <a:pt x="3270" y="3002"/>
                  </a:cubicBezTo>
                  <a:cubicBezTo>
                    <a:pt x="3637" y="2869"/>
                    <a:pt x="4004" y="2702"/>
                    <a:pt x="4304" y="2569"/>
                  </a:cubicBezTo>
                  <a:cubicBezTo>
                    <a:pt x="4404" y="2168"/>
                    <a:pt x="4704" y="1835"/>
                    <a:pt x="4838" y="1435"/>
                  </a:cubicBezTo>
                  <a:cubicBezTo>
                    <a:pt x="5380" y="1226"/>
                    <a:pt x="5961" y="1122"/>
                    <a:pt x="6540" y="1122"/>
                  </a:cubicBezTo>
                  <a:cubicBezTo>
                    <a:pt x="6888" y="1122"/>
                    <a:pt x="7235" y="1159"/>
                    <a:pt x="7573" y="1234"/>
                  </a:cubicBezTo>
                  <a:cubicBezTo>
                    <a:pt x="8474" y="1234"/>
                    <a:pt x="8640" y="734"/>
                    <a:pt x="8073" y="501"/>
                  </a:cubicBezTo>
                  <a:cubicBezTo>
                    <a:pt x="7039" y="234"/>
                    <a:pt x="6005" y="67"/>
                    <a:pt x="4938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4017958" y="2912642"/>
              <a:ext cx="28892" cy="30658"/>
            </a:xfrm>
            <a:custGeom>
              <a:avLst/>
              <a:gdLst/>
              <a:ahLst/>
              <a:cxnLst/>
              <a:rect l="l" t="t" r="r" b="b"/>
              <a:pathLst>
                <a:path w="1636" h="1736" extrusionOk="0">
                  <a:moveTo>
                    <a:pt x="368" y="1"/>
                  </a:moveTo>
                  <a:lnTo>
                    <a:pt x="1" y="1402"/>
                  </a:lnTo>
                  <a:lnTo>
                    <a:pt x="1269" y="1735"/>
                  </a:lnTo>
                  <a:lnTo>
                    <a:pt x="1635" y="33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lt1"/>
            </a:solidFill>
            <a:ln w="10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3957297" y="2930214"/>
              <a:ext cx="106631" cy="169306"/>
            </a:xfrm>
            <a:custGeom>
              <a:avLst/>
              <a:gdLst/>
              <a:ahLst/>
              <a:cxnLst/>
              <a:rect l="l" t="t" r="r" b="b"/>
              <a:pathLst>
                <a:path w="6038" h="9587" extrusionOk="0">
                  <a:moveTo>
                    <a:pt x="3734" y="1"/>
                  </a:moveTo>
                  <a:cubicBezTo>
                    <a:pt x="2823" y="1"/>
                    <a:pt x="1986" y="619"/>
                    <a:pt x="1735" y="1541"/>
                  </a:cubicBezTo>
                  <a:lnTo>
                    <a:pt x="167" y="7645"/>
                  </a:lnTo>
                  <a:cubicBezTo>
                    <a:pt x="0" y="8279"/>
                    <a:pt x="400" y="8946"/>
                    <a:pt x="1034" y="9113"/>
                  </a:cubicBezTo>
                  <a:lnTo>
                    <a:pt x="2735" y="9546"/>
                  </a:lnTo>
                  <a:cubicBezTo>
                    <a:pt x="2839" y="9574"/>
                    <a:pt x="2943" y="9587"/>
                    <a:pt x="3046" y="9587"/>
                  </a:cubicBezTo>
                  <a:cubicBezTo>
                    <a:pt x="3573" y="9587"/>
                    <a:pt x="4064" y="9243"/>
                    <a:pt x="4203" y="8712"/>
                  </a:cubicBezTo>
                  <a:lnTo>
                    <a:pt x="5771" y="2608"/>
                  </a:lnTo>
                  <a:cubicBezTo>
                    <a:pt x="6038" y="1474"/>
                    <a:pt x="5371" y="340"/>
                    <a:pt x="4270" y="73"/>
                  </a:cubicBezTo>
                  <a:cubicBezTo>
                    <a:pt x="4091" y="24"/>
                    <a:pt x="3911" y="1"/>
                    <a:pt x="3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972608" y="2970955"/>
              <a:ext cx="83073" cy="64830"/>
            </a:xfrm>
            <a:custGeom>
              <a:avLst/>
              <a:gdLst/>
              <a:ahLst/>
              <a:cxnLst/>
              <a:rect l="l" t="t" r="r" b="b"/>
              <a:pathLst>
                <a:path w="4704" h="3671" extrusionOk="0">
                  <a:moveTo>
                    <a:pt x="668" y="1"/>
                  </a:moveTo>
                  <a:lnTo>
                    <a:pt x="0" y="2636"/>
                  </a:lnTo>
                  <a:lnTo>
                    <a:pt x="4037" y="3670"/>
                  </a:lnTo>
                  <a:lnTo>
                    <a:pt x="4704" y="1035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957297" y="2926187"/>
              <a:ext cx="106631" cy="175576"/>
            </a:xfrm>
            <a:custGeom>
              <a:avLst/>
              <a:gdLst/>
              <a:ahLst/>
              <a:cxnLst/>
              <a:rect l="l" t="t" r="r" b="b"/>
              <a:pathLst>
                <a:path w="6038" h="9942" fill="none" extrusionOk="0">
                  <a:moveTo>
                    <a:pt x="2735" y="9774"/>
                  </a:moveTo>
                  <a:lnTo>
                    <a:pt x="1034" y="9341"/>
                  </a:lnTo>
                  <a:cubicBezTo>
                    <a:pt x="400" y="9174"/>
                    <a:pt x="0" y="8507"/>
                    <a:pt x="167" y="7873"/>
                  </a:cubicBezTo>
                  <a:lnTo>
                    <a:pt x="1735" y="1769"/>
                  </a:lnTo>
                  <a:cubicBezTo>
                    <a:pt x="2035" y="668"/>
                    <a:pt x="3169" y="1"/>
                    <a:pt x="4270" y="301"/>
                  </a:cubicBezTo>
                  <a:lnTo>
                    <a:pt x="4270" y="301"/>
                  </a:lnTo>
                  <a:cubicBezTo>
                    <a:pt x="5371" y="568"/>
                    <a:pt x="6038" y="1702"/>
                    <a:pt x="5771" y="2836"/>
                  </a:cubicBezTo>
                  <a:lnTo>
                    <a:pt x="4203" y="8940"/>
                  </a:lnTo>
                  <a:cubicBezTo>
                    <a:pt x="4036" y="9574"/>
                    <a:pt x="3369" y="9941"/>
                    <a:pt x="2735" y="9774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017958" y="2892016"/>
              <a:ext cx="39488" cy="28309"/>
            </a:xfrm>
            <a:custGeom>
              <a:avLst/>
              <a:gdLst/>
              <a:ahLst/>
              <a:cxnLst/>
              <a:rect l="l" t="t" r="r" b="b"/>
              <a:pathLst>
                <a:path w="2236" h="1603" extrusionOk="0">
                  <a:moveTo>
                    <a:pt x="268" y="1"/>
                  </a:moveTo>
                  <a:lnTo>
                    <a:pt x="1" y="1102"/>
                  </a:lnTo>
                  <a:lnTo>
                    <a:pt x="1969" y="1602"/>
                  </a:lnTo>
                  <a:lnTo>
                    <a:pt x="2236" y="50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006780" y="2934434"/>
              <a:ext cx="6499" cy="35373"/>
            </a:xfrm>
            <a:custGeom>
              <a:avLst/>
              <a:gdLst/>
              <a:ahLst/>
              <a:cxnLst/>
              <a:rect l="l" t="t" r="r" b="b"/>
              <a:pathLst>
                <a:path w="368" h="2003" extrusionOk="0">
                  <a:moveTo>
                    <a:pt x="0" y="1"/>
                  </a:moveTo>
                  <a:lnTo>
                    <a:pt x="167" y="2002"/>
                  </a:lnTo>
                  <a:lnTo>
                    <a:pt x="367" y="1102"/>
                  </a:lnTo>
                  <a:cubicBezTo>
                    <a:pt x="267" y="735"/>
                    <a:pt x="167" y="3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4006780" y="2934434"/>
              <a:ext cx="6499" cy="35373"/>
            </a:xfrm>
            <a:custGeom>
              <a:avLst/>
              <a:gdLst/>
              <a:ahLst/>
              <a:cxnLst/>
              <a:rect l="l" t="t" r="r" b="b"/>
              <a:pathLst>
                <a:path w="368" h="2003" fill="none" extrusionOk="0">
                  <a:moveTo>
                    <a:pt x="0" y="1"/>
                  </a:moveTo>
                  <a:cubicBezTo>
                    <a:pt x="167" y="368"/>
                    <a:pt x="267" y="735"/>
                    <a:pt x="367" y="1102"/>
                  </a:cubicBezTo>
                  <a:lnTo>
                    <a:pt x="167" y="2002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4010895" y="2941516"/>
              <a:ext cx="29475" cy="25342"/>
            </a:xfrm>
            <a:custGeom>
              <a:avLst/>
              <a:gdLst/>
              <a:ahLst/>
              <a:cxnLst/>
              <a:rect l="l" t="t" r="r" b="b"/>
              <a:pathLst>
                <a:path w="1669" h="1435" extrusionOk="0">
                  <a:moveTo>
                    <a:pt x="1" y="0"/>
                  </a:moveTo>
                  <a:lnTo>
                    <a:pt x="1669" y="1434"/>
                  </a:lnTo>
                  <a:lnTo>
                    <a:pt x="1302" y="600"/>
                  </a:lnTo>
                  <a:cubicBezTo>
                    <a:pt x="801" y="367"/>
                    <a:pt x="534" y="2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010895" y="2941516"/>
              <a:ext cx="29475" cy="25342"/>
            </a:xfrm>
            <a:custGeom>
              <a:avLst/>
              <a:gdLst/>
              <a:ahLst/>
              <a:cxnLst/>
              <a:rect l="l" t="t" r="r" b="b"/>
              <a:pathLst>
                <a:path w="1669" h="1435" fill="none" extrusionOk="0">
                  <a:moveTo>
                    <a:pt x="1669" y="1434"/>
                  </a:moveTo>
                  <a:lnTo>
                    <a:pt x="1302" y="600"/>
                  </a:lnTo>
                  <a:cubicBezTo>
                    <a:pt x="801" y="367"/>
                    <a:pt x="534" y="267"/>
                    <a:pt x="1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4029755" y="2959776"/>
              <a:ext cx="4715" cy="5898"/>
            </a:xfrm>
            <a:custGeom>
              <a:avLst/>
              <a:gdLst/>
              <a:ahLst/>
              <a:cxnLst/>
              <a:rect l="l" t="t" r="r" b="b"/>
              <a:pathLst>
                <a:path w="267" h="334" extrusionOk="0">
                  <a:moveTo>
                    <a:pt x="267" y="0"/>
                  </a:moveTo>
                  <a:lnTo>
                    <a:pt x="0" y="33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029755" y="2959776"/>
              <a:ext cx="4715" cy="5898"/>
            </a:xfrm>
            <a:custGeom>
              <a:avLst/>
              <a:gdLst/>
              <a:ahLst/>
              <a:cxnLst/>
              <a:rect l="l" t="t" r="r" b="b"/>
              <a:pathLst>
                <a:path w="267" h="334" fill="none" extrusionOk="0">
                  <a:moveTo>
                    <a:pt x="267" y="0"/>
                  </a:moveTo>
                  <a:lnTo>
                    <a:pt x="0" y="334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999116" y="3045178"/>
              <a:ext cx="24177" cy="50101"/>
            </a:xfrm>
            <a:custGeom>
              <a:avLst/>
              <a:gdLst/>
              <a:ahLst/>
              <a:cxnLst/>
              <a:rect l="l" t="t" r="r" b="b"/>
              <a:pathLst>
                <a:path w="1369" h="2837" extrusionOk="0">
                  <a:moveTo>
                    <a:pt x="34" y="1"/>
                  </a:moveTo>
                  <a:cubicBezTo>
                    <a:pt x="34" y="435"/>
                    <a:pt x="34" y="835"/>
                    <a:pt x="1" y="1268"/>
                  </a:cubicBezTo>
                  <a:lnTo>
                    <a:pt x="1368" y="2836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3999116" y="3045178"/>
              <a:ext cx="24177" cy="50101"/>
            </a:xfrm>
            <a:custGeom>
              <a:avLst/>
              <a:gdLst/>
              <a:ahLst/>
              <a:cxnLst/>
              <a:rect l="l" t="t" r="r" b="b"/>
              <a:pathLst>
                <a:path w="1369" h="2837" fill="none" extrusionOk="0">
                  <a:moveTo>
                    <a:pt x="34" y="1"/>
                  </a:moveTo>
                  <a:cubicBezTo>
                    <a:pt x="34" y="435"/>
                    <a:pt x="34" y="835"/>
                    <a:pt x="1" y="1268"/>
                  </a:cubicBezTo>
                  <a:lnTo>
                    <a:pt x="1368" y="2836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4000882" y="3053425"/>
              <a:ext cx="10031" cy="3567"/>
            </a:xfrm>
            <a:custGeom>
              <a:avLst/>
              <a:gdLst/>
              <a:ahLst/>
              <a:cxnLst/>
              <a:rect l="l" t="t" r="r" b="b"/>
              <a:pathLst>
                <a:path w="568" h="202" extrusionOk="0">
                  <a:moveTo>
                    <a:pt x="1" y="201"/>
                  </a:moveTo>
                  <a:lnTo>
                    <a:pt x="56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4000882" y="3053425"/>
              <a:ext cx="10031" cy="3567"/>
            </a:xfrm>
            <a:custGeom>
              <a:avLst/>
              <a:gdLst/>
              <a:ahLst/>
              <a:cxnLst/>
              <a:rect l="l" t="t" r="r" b="b"/>
              <a:pathLst>
                <a:path w="568" h="202" fill="none" extrusionOk="0">
                  <a:moveTo>
                    <a:pt x="1" y="201"/>
                  </a:moveTo>
                  <a:lnTo>
                    <a:pt x="568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3768197" y="2943794"/>
              <a:ext cx="260979" cy="77845"/>
            </a:xfrm>
            <a:custGeom>
              <a:avLst/>
              <a:gdLst/>
              <a:ahLst/>
              <a:cxnLst/>
              <a:rect l="l" t="t" r="r" b="b"/>
              <a:pathLst>
                <a:path w="14778" h="4408" extrusionOk="0">
                  <a:moveTo>
                    <a:pt x="14778" y="3774"/>
                  </a:moveTo>
                  <a:cubicBezTo>
                    <a:pt x="14777" y="3774"/>
                    <a:pt x="14777" y="3774"/>
                    <a:pt x="14777" y="3775"/>
                  </a:cubicBezTo>
                  <a:lnTo>
                    <a:pt x="14777" y="3775"/>
                  </a:lnTo>
                  <a:cubicBezTo>
                    <a:pt x="14777" y="3774"/>
                    <a:pt x="14778" y="3774"/>
                    <a:pt x="14778" y="3774"/>
                  </a:cubicBezTo>
                  <a:close/>
                  <a:moveTo>
                    <a:pt x="1998" y="1"/>
                  </a:moveTo>
                  <a:cubicBezTo>
                    <a:pt x="1217" y="1"/>
                    <a:pt x="647" y="71"/>
                    <a:pt x="401" y="238"/>
                  </a:cubicBezTo>
                  <a:cubicBezTo>
                    <a:pt x="167" y="438"/>
                    <a:pt x="1" y="738"/>
                    <a:pt x="34" y="1072"/>
                  </a:cubicBezTo>
                  <a:cubicBezTo>
                    <a:pt x="101" y="1305"/>
                    <a:pt x="301" y="1506"/>
                    <a:pt x="568" y="1606"/>
                  </a:cubicBezTo>
                  <a:cubicBezTo>
                    <a:pt x="801" y="1672"/>
                    <a:pt x="1168" y="1739"/>
                    <a:pt x="1402" y="1839"/>
                  </a:cubicBezTo>
                  <a:cubicBezTo>
                    <a:pt x="3436" y="2573"/>
                    <a:pt x="11942" y="4007"/>
                    <a:pt x="14077" y="4408"/>
                  </a:cubicBezTo>
                  <a:cubicBezTo>
                    <a:pt x="14077" y="4308"/>
                    <a:pt x="14706" y="3844"/>
                    <a:pt x="14777" y="3775"/>
                  </a:cubicBezTo>
                  <a:lnTo>
                    <a:pt x="14777" y="3775"/>
                  </a:lnTo>
                  <a:cubicBezTo>
                    <a:pt x="14774" y="3776"/>
                    <a:pt x="14767" y="3777"/>
                    <a:pt x="14755" y="3777"/>
                  </a:cubicBezTo>
                  <a:cubicBezTo>
                    <a:pt x="14208" y="3777"/>
                    <a:pt x="4226" y="1864"/>
                    <a:pt x="2469" y="1539"/>
                  </a:cubicBezTo>
                  <a:cubicBezTo>
                    <a:pt x="1969" y="1439"/>
                    <a:pt x="1402" y="1205"/>
                    <a:pt x="935" y="1039"/>
                  </a:cubicBezTo>
                  <a:cubicBezTo>
                    <a:pt x="1235" y="672"/>
                    <a:pt x="1802" y="705"/>
                    <a:pt x="2302" y="672"/>
                  </a:cubicBezTo>
                  <a:cubicBezTo>
                    <a:pt x="2344" y="671"/>
                    <a:pt x="2387" y="671"/>
                    <a:pt x="2431" y="671"/>
                  </a:cubicBezTo>
                  <a:cubicBezTo>
                    <a:pt x="4560" y="671"/>
                    <a:pt x="9135" y="1450"/>
                    <a:pt x="12109" y="2006"/>
                  </a:cubicBezTo>
                  <a:cubicBezTo>
                    <a:pt x="12109" y="2006"/>
                    <a:pt x="12276" y="1506"/>
                    <a:pt x="12309" y="1305"/>
                  </a:cubicBezTo>
                  <a:cubicBezTo>
                    <a:pt x="9158" y="721"/>
                    <a:pt x="4496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748171" y="2961118"/>
              <a:ext cx="55982" cy="24000"/>
            </a:xfrm>
            <a:custGeom>
              <a:avLst/>
              <a:gdLst/>
              <a:ahLst/>
              <a:cxnLst/>
              <a:rect l="l" t="t" r="r" b="b"/>
              <a:pathLst>
                <a:path w="3170" h="1359" extrusionOk="0">
                  <a:moveTo>
                    <a:pt x="1852" y="1"/>
                  </a:moveTo>
                  <a:cubicBezTo>
                    <a:pt x="1297" y="1"/>
                    <a:pt x="798" y="100"/>
                    <a:pt x="601" y="258"/>
                  </a:cubicBezTo>
                  <a:lnTo>
                    <a:pt x="0" y="1358"/>
                  </a:lnTo>
                  <a:lnTo>
                    <a:pt x="0" y="1358"/>
                  </a:lnTo>
                  <a:lnTo>
                    <a:pt x="2769" y="725"/>
                  </a:lnTo>
                  <a:cubicBezTo>
                    <a:pt x="3036" y="691"/>
                    <a:pt x="3169" y="358"/>
                    <a:pt x="3003" y="158"/>
                  </a:cubicBezTo>
                  <a:cubicBezTo>
                    <a:pt x="2648" y="48"/>
                    <a:pt x="2237" y="1"/>
                    <a:pt x="1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748171" y="2959176"/>
              <a:ext cx="55982" cy="25943"/>
            </a:xfrm>
            <a:custGeom>
              <a:avLst/>
              <a:gdLst/>
              <a:ahLst/>
              <a:cxnLst/>
              <a:rect l="l" t="t" r="r" b="b"/>
              <a:pathLst>
                <a:path w="3170" h="1469" fill="none" extrusionOk="0">
                  <a:moveTo>
                    <a:pt x="0" y="1468"/>
                  </a:moveTo>
                  <a:lnTo>
                    <a:pt x="2769" y="835"/>
                  </a:lnTo>
                  <a:cubicBezTo>
                    <a:pt x="3036" y="801"/>
                    <a:pt x="3169" y="468"/>
                    <a:pt x="3003" y="268"/>
                  </a:cubicBezTo>
                  <a:cubicBezTo>
                    <a:pt x="2135" y="1"/>
                    <a:pt x="934" y="101"/>
                    <a:pt x="601" y="3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528449" y="3531755"/>
              <a:ext cx="143752" cy="143770"/>
            </a:xfrm>
            <a:custGeom>
              <a:avLst/>
              <a:gdLst/>
              <a:ahLst/>
              <a:cxnLst/>
              <a:rect l="l" t="t" r="r" b="b"/>
              <a:pathLst>
                <a:path w="8140" h="8141" fill="none" extrusionOk="0">
                  <a:moveTo>
                    <a:pt x="4904" y="468"/>
                  </a:moveTo>
                  <a:cubicBezTo>
                    <a:pt x="6905" y="935"/>
                    <a:pt x="8139" y="2936"/>
                    <a:pt x="7672" y="4938"/>
                  </a:cubicBezTo>
                  <a:cubicBezTo>
                    <a:pt x="7172" y="6906"/>
                    <a:pt x="5204" y="8140"/>
                    <a:pt x="3202" y="7673"/>
                  </a:cubicBezTo>
                  <a:cubicBezTo>
                    <a:pt x="1234" y="7206"/>
                    <a:pt x="0" y="5205"/>
                    <a:pt x="467" y="3237"/>
                  </a:cubicBezTo>
                  <a:cubicBezTo>
                    <a:pt x="934" y="1235"/>
                    <a:pt x="2936" y="1"/>
                    <a:pt x="4904" y="468"/>
                  </a:cubicBezTo>
                  <a:close/>
                </a:path>
              </a:pathLst>
            </a:custGeom>
            <a:noFill/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3525500" y="3598915"/>
              <a:ext cx="34773" cy="17695"/>
            </a:xfrm>
            <a:custGeom>
              <a:avLst/>
              <a:gdLst/>
              <a:ahLst/>
              <a:cxnLst/>
              <a:rect l="l" t="t" r="r" b="b"/>
              <a:pathLst>
                <a:path w="1969" h="1002" fill="none" extrusionOk="0">
                  <a:moveTo>
                    <a:pt x="0" y="1001"/>
                  </a:moveTo>
                  <a:lnTo>
                    <a:pt x="1001" y="1"/>
                  </a:lnTo>
                  <a:lnTo>
                    <a:pt x="1968" y="100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3656270" y="3598915"/>
              <a:ext cx="35373" cy="17695"/>
            </a:xfrm>
            <a:custGeom>
              <a:avLst/>
              <a:gdLst/>
              <a:ahLst/>
              <a:cxnLst/>
              <a:rect l="l" t="t" r="r" b="b"/>
              <a:pathLst>
                <a:path w="2003" h="1002" fill="none" extrusionOk="0">
                  <a:moveTo>
                    <a:pt x="1" y="1"/>
                  </a:moveTo>
                  <a:lnTo>
                    <a:pt x="1001" y="1001"/>
                  </a:lnTo>
                  <a:lnTo>
                    <a:pt x="200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3760533" y="4281656"/>
              <a:ext cx="201430" cy="152635"/>
            </a:xfrm>
            <a:custGeom>
              <a:avLst/>
              <a:gdLst/>
              <a:ahLst/>
              <a:cxnLst/>
              <a:rect l="l" t="t" r="r" b="b"/>
              <a:pathLst>
                <a:path w="11406" h="8643" extrusionOk="0">
                  <a:moveTo>
                    <a:pt x="4371" y="1"/>
                  </a:moveTo>
                  <a:lnTo>
                    <a:pt x="1" y="1368"/>
                  </a:lnTo>
                  <a:lnTo>
                    <a:pt x="1902" y="6205"/>
                  </a:lnTo>
                  <a:cubicBezTo>
                    <a:pt x="1836" y="7172"/>
                    <a:pt x="1969" y="8173"/>
                    <a:pt x="2469" y="8640"/>
                  </a:cubicBezTo>
                  <a:cubicBezTo>
                    <a:pt x="2471" y="8642"/>
                    <a:pt x="2475" y="8642"/>
                    <a:pt x="2481" y="8642"/>
                  </a:cubicBezTo>
                  <a:cubicBezTo>
                    <a:pt x="2792" y="8642"/>
                    <a:pt x="8765" y="7134"/>
                    <a:pt x="9941" y="6872"/>
                  </a:cubicBezTo>
                  <a:cubicBezTo>
                    <a:pt x="11406" y="6522"/>
                    <a:pt x="10075" y="4926"/>
                    <a:pt x="9516" y="4926"/>
                  </a:cubicBezTo>
                  <a:cubicBezTo>
                    <a:pt x="9489" y="4926"/>
                    <a:pt x="9464" y="4930"/>
                    <a:pt x="9441" y="4938"/>
                  </a:cubicBezTo>
                  <a:cubicBezTo>
                    <a:pt x="9076" y="5036"/>
                    <a:pt x="8693" y="5075"/>
                    <a:pt x="8320" y="5075"/>
                  </a:cubicBezTo>
                  <a:cubicBezTo>
                    <a:pt x="7058" y="5075"/>
                    <a:pt x="5905" y="4637"/>
                    <a:pt x="5905" y="4637"/>
                  </a:cubicBezTo>
                  <a:cubicBezTo>
                    <a:pt x="5738" y="4571"/>
                    <a:pt x="4371" y="1"/>
                    <a:pt x="437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3456575" y="4296384"/>
              <a:ext cx="176229" cy="151894"/>
            </a:xfrm>
            <a:custGeom>
              <a:avLst/>
              <a:gdLst/>
              <a:ahLst/>
              <a:cxnLst/>
              <a:rect l="l" t="t" r="r" b="b"/>
              <a:pathLst>
                <a:path w="9979" h="8601" extrusionOk="0">
                  <a:moveTo>
                    <a:pt x="968" y="1"/>
                  </a:moveTo>
                  <a:lnTo>
                    <a:pt x="768" y="4671"/>
                  </a:lnTo>
                  <a:cubicBezTo>
                    <a:pt x="301" y="5571"/>
                    <a:pt x="1" y="6605"/>
                    <a:pt x="301" y="7306"/>
                  </a:cubicBezTo>
                  <a:cubicBezTo>
                    <a:pt x="334" y="7406"/>
                    <a:pt x="7139" y="8373"/>
                    <a:pt x="8407" y="8573"/>
                  </a:cubicBezTo>
                  <a:cubicBezTo>
                    <a:pt x="8507" y="8592"/>
                    <a:pt x="8599" y="8600"/>
                    <a:pt x="8682" y="8600"/>
                  </a:cubicBezTo>
                  <a:cubicBezTo>
                    <a:pt x="9979" y="8600"/>
                    <a:pt x="9242" y="6535"/>
                    <a:pt x="8740" y="6472"/>
                  </a:cubicBezTo>
                  <a:cubicBezTo>
                    <a:pt x="6939" y="6272"/>
                    <a:pt x="5438" y="4370"/>
                    <a:pt x="5438" y="4370"/>
                  </a:cubicBezTo>
                  <a:cubicBezTo>
                    <a:pt x="5304" y="4237"/>
                    <a:pt x="5605" y="1"/>
                    <a:pt x="56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3411807" y="3277862"/>
              <a:ext cx="12980" cy="116079"/>
            </a:xfrm>
            <a:custGeom>
              <a:avLst/>
              <a:gdLst/>
              <a:ahLst/>
              <a:cxnLst/>
              <a:rect l="l" t="t" r="r" b="b"/>
              <a:pathLst>
                <a:path w="735" h="6573" extrusionOk="0">
                  <a:moveTo>
                    <a:pt x="0" y="1"/>
                  </a:moveTo>
                  <a:lnTo>
                    <a:pt x="634" y="6572"/>
                  </a:lnTo>
                  <a:cubicBezTo>
                    <a:pt x="734" y="4371"/>
                    <a:pt x="501" y="216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3411807" y="3277862"/>
              <a:ext cx="12980" cy="116079"/>
            </a:xfrm>
            <a:custGeom>
              <a:avLst/>
              <a:gdLst/>
              <a:ahLst/>
              <a:cxnLst/>
              <a:rect l="l" t="t" r="r" b="b"/>
              <a:pathLst>
                <a:path w="735" h="6573" fill="none" extrusionOk="0">
                  <a:moveTo>
                    <a:pt x="0" y="1"/>
                  </a:moveTo>
                  <a:cubicBezTo>
                    <a:pt x="501" y="2169"/>
                    <a:pt x="734" y="4371"/>
                    <a:pt x="634" y="65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3430650" y="3340307"/>
              <a:ext cx="38322" cy="81907"/>
            </a:xfrm>
            <a:custGeom>
              <a:avLst/>
              <a:gdLst/>
              <a:ahLst/>
              <a:cxnLst/>
              <a:rect l="l" t="t" r="r" b="b"/>
              <a:pathLst>
                <a:path w="2170" h="4638" extrusionOk="0">
                  <a:moveTo>
                    <a:pt x="1869" y="1"/>
                  </a:moveTo>
                  <a:cubicBezTo>
                    <a:pt x="935" y="935"/>
                    <a:pt x="268" y="2102"/>
                    <a:pt x="1" y="3370"/>
                  </a:cubicBezTo>
                  <a:lnTo>
                    <a:pt x="234" y="4637"/>
                  </a:lnTo>
                  <a:lnTo>
                    <a:pt x="1969" y="1268"/>
                  </a:lnTo>
                  <a:cubicBezTo>
                    <a:pt x="2069" y="1068"/>
                    <a:pt x="2136" y="835"/>
                    <a:pt x="2169" y="601"/>
                  </a:cubicBezTo>
                  <a:cubicBezTo>
                    <a:pt x="2136" y="368"/>
                    <a:pt x="2102" y="1"/>
                    <a:pt x="1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3430650" y="3340307"/>
              <a:ext cx="38322" cy="81907"/>
            </a:xfrm>
            <a:custGeom>
              <a:avLst/>
              <a:gdLst/>
              <a:ahLst/>
              <a:cxnLst/>
              <a:rect l="l" t="t" r="r" b="b"/>
              <a:pathLst>
                <a:path w="2170" h="4638" fill="none" extrusionOk="0">
                  <a:moveTo>
                    <a:pt x="1" y="3370"/>
                  </a:moveTo>
                  <a:cubicBezTo>
                    <a:pt x="268" y="2102"/>
                    <a:pt x="935" y="935"/>
                    <a:pt x="1869" y="1"/>
                  </a:cubicBezTo>
                  <a:cubicBezTo>
                    <a:pt x="2102" y="1"/>
                    <a:pt x="2136" y="368"/>
                    <a:pt x="2169" y="601"/>
                  </a:cubicBezTo>
                  <a:cubicBezTo>
                    <a:pt x="2136" y="835"/>
                    <a:pt x="2069" y="1068"/>
                    <a:pt x="1969" y="1268"/>
                  </a:cubicBezTo>
                  <a:lnTo>
                    <a:pt x="234" y="4637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5267399" y="2656577"/>
              <a:ext cx="673340" cy="1759254"/>
            </a:xfrm>
            <a:custGeom>
              <a:avLst/>
              <a:gdLst/>
              <a:ahLst/>
              <a:cxnLst/>
              <a:rect l="l" t="t" r="r" b="b"/>
              <a:pathLst>
                <a:path w="38128" h="99618" extrusionOk="0">
                  <a:moveTo>
                    <a:pt x="23084" y="4560"/>
                  </a:moveTo>
                  <a:lnTo>
                    <a:pt x="25352" y="21005"/>
                  </a:lnTo>
                  <a:lnTo>
                    <a:pt x="4837" y="21005"/>
                  </a:lnTo>
                  <a:lnTo>
                    <a:pt x="2569" y="4560"/>
                  </a:lnTo>
                  <a:close/>
                  <a:moveTo>
                    <a:pt x="25619" y="22973"/>
                  </a:moveTo>
                  <a:lnTo>
                    <a:pt x="27887" y="39418"/>
                  </a:lnTo>
                  <a:lnTo>
                    <a:pt x="7372" y="39418"/>
                  </a:lnTo>
                  <a:lnTo>
                    <a:pt x="5104" y="22973"/>
                  </a:lnTo>
                  <a:close/>
                  <a:moveTo>
                    <a:pt x="28154" y="41420"/>
                  </a:moveTo>
                  <a:lnTo>
                    <a:pt x="30422" y="57832"/>
                  </a:lnTo>
                  <a:lnTo>
                    <a:pt x="9908" y="57832"/>
                  </a:lnTo>
                  <a:lnTo>
                    <a:pt x="7639" y="41420"/>
                  </a:lnTo>
                  <a:close/>
                  <a:moveTo>
                    <a:pt x="30689" y="59833"/>
                  </a:moveTo>
                  <a:lnTo>
                    <a:pt x="32957" y="76245"/>
                  </a:lnTo>
                  <a:lnTo>
                    <a:pt x="12443" y="76245"/>
                  </a:lnTo>
                  <a:lnTo>
                    <a:pt x="10174" y="59833"/>
                  </a:lnTo>
                  <a:close/>
                  <a:moveTo>
                    <a:pt x="33224" y="78213"/>
                  </a:moveTo>
                  <a:lnTo>
                    <a:pt x="35492" y="94658"/>
                  </a:lnTo>
                  <a:lnTo>
                    <a:pt x="14978" y="94658"/>
                  </a:lnTo>
                  <a:lnTo>
                    <a:pt x="12710" y="78213"/>
                  </a:lnTo>
                  <a:close/>
                  <a:moveTo>
                    <a:pt x="1118" y="1"/>
                  </a:moveTo>
                  <a:cubicBezTo>
                    <a:pt x="1057" y="1"/>
                    <a:pt x="996" y="8"/>
                    <a:pt x="934" y="23"/>
                  </a:cubicBezTo>
                  <a:cubicBezTo>
                    <a:pt x="334" y="224"/>
                    <a:pt x="0" y="824"/>
                    <a:pt x="101" y="1458"/>
                  </a:cubicBezTo>
                  <a:lnTo>
                    <a:pt x="13477" y="98594"/>
                  </a:lnTo>
                  <a:cubicBezTo>
                    <a:pt x="13565" y="99184"/>
                    <a:pt x="13967" y="99618"/>
                    <a:pt x="14451" y="99618"/>
                  </a:cubicBezTo>
                  <a:cubicBezTo>
                    <a:pt x="14514" y="99618"/>
                    <a:pt x="14579" y="99610"/>
                    <a:pt x="14644" y="99595"/>
                  </a:cubicBezTo>
                  <a:cubicBezTo>
                    <a:pt x="15211" y="99395"/>
                    <a:pt x="15578" y="98794"/>
                    <a:pt x="15445" y="98194"/>
                  </a:cubicBezTo>
                  <a:lnTo>
                    <a:pt x="15245" y="96626"/>
                  </a:lnTo>
                  <a:lnTo>
                    <a:pt x="35759" y="96626"/>
                  </a:lnTo>
                  <a:lnTo>
                    <a:pt x="36026" y="98594"/>
                  </a:lnTo>
                  <a:cubicBezTo>
                    <a:pt x="36115" y="99184"/>
                    <a:pt x="36516" y="99618"/>
                    <a:pt x="36977" y="99618"/>
                  </a:cubicBezTo>
                  <a:cubicBezTo>
                    <a:pt x="37037" y="99618"/>
                    <a:pt x="37099" y="99610"/>
                    <a:pt x="37160" y="99595"/>
                  </a:cubicBezTo>
                  <a:cubicBezTo>
                    <a:pt x="37761" y="99395"/>
                    <a:pt x="38128" y="98794"/>
                    <a:pt x="37994" y="98194"/>
                  </a:cubicBezTo>
                  <a:lnTo>
                    <a:pt x="24618" y="1024"/>
                  </a:lnTo>
                  <a:cubicBezTo>
                    <a:pt x="24530" y="434"/>
                    <a:pt x="24128" y="1"/>
                    <a:pt x="23667" y="1"/>
                  </a:cubicBezTo>
                  <a:cubicBezTo>
                    <a:pt x="23607" y="1"/>
                    <a:pt x="23546" y="8"/>
                    <a:pt x="23484" y="23"/>
                  </a:cubicBezTo>
                  <a:cubicBezTo>
                    <a:pt x="22883" y="224"/>
                    <a:pt x="22517" y="824"/>
                    <a:pt x="22650" y="1458"/>
                  </a:cubicBezTo>
                  <a:lnTo>
                    <a:pt x="22817" y="2592"/>
                  </a:lnTo>
                  <a:lnTo>
                    <a:pt x="2302" y="2592"/>
                  </a:lnTo>
                  <a:lnTo>
                    <a:pt x="2069" y="1024"/>
                  </a:lnTo>
                  <a:cubicBezTo>
                    <a:pt x="1980" y="434"/>
                    <a:pt x="1578" y="1"/>
                    <a:pt x="1118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5441171" y="2996296"/>
              <a:ext cx="154949" cy="617093"/>
            </a:xfrm>
            <a:custGeom>
              <a:avLst/>
              <a:gdLst/>
              <a:ahLst/>
              <a:cxnLst/>
              <a:rect l="l" t="t" r="r" b="b"/>
              <a:pathLst>
                <a:path w="8774" h="34943" extrusionOk="0">
                  <a:moveTo>
                    <a:pt x="801" y="0"/>
                  </a:moveTo>
                  <a:cubicBezTo>
                    <a:pt x="801" y="0"/>
                    <a:pt x="1" y="11842"/>
                    <a:pt x="68" y="15845"/>
                  </a:cubicBezTo>
                  <a:cubicBezTo>
                    <a:pt x="168" y="20615"/>
                    <a:pt x="2069" y="34925"/>
                    <a:pt x="2069" y="34925"/>
                  </a:cubicBezTo>
                  <a:lnTo>
                    <a:pt x="4904" y="34925"/>
                  </a:lnTo>
                  <a:cubicBezTo>
                    <a:pt x="4910" y="34937"/>
                    <a:pt x="4916" y="34943"/>
                    <a:pt x="4923" y="34943"/>
                  </a:cubicBezTo>
                  <a:cubicBezTo>
                    <a:pt x="5221" y="34943"/>
                    <a:pt x="6304" y="23417"/>
                    <a:pt x="4771" y="15945"/>
                  </a:cubicBezTo>
                  <a:cubicBezTo>
                    <a:pt x="4771" y="15945"/>
                    <a:pt x="7906" y="3136"/>
                    <a:pt x="8774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5398169" y="3568788"/>
              <a:ext cx="162613" cy="114101"/>
            </a:xfrm>
            <a:custGeom>
              <a:avLst/>
              <a:gdLst/>
              <a:ahLst/>
              <a:cxnLst/>
              <a:rect l="l" t="t" r="r" b="b"/>
              <a:pathLst>
                <a:path w="9208" h="6461" extrusionOk="0">
                  <a:moveTo>
                    <a:pt x="7858" y="0"/>
                  </a:moveTo>
                  <a:cubicBezTo>
                    <a:pt x="7841" y="0"/>
                    <a:pt x="7824" y="2"/>
                    <a:pt x="7806" y="5"/>
                  </a:cubicBezTo>
                  <a:cubicBezTo>
                    <a:pt x="6863" y="204"/>
                    <a:pt x="5900" y="310"/>
                    <a:pt x="4933" y="310"/>
                  </a:cubicBezTo>
                  <a:cubicBezTo>
                    <a:pt x="4602" y="310"/>
                    <a:pt x="4269" y="298"/>
                    <a:pt x="3937" y="272"/>
                  </a:cubicBezTo>
                  <a:cubicBezTo>
                    <a:pt x="3924" y="270"/>
                    <a:pt x="3912" y="269"/>
                    <a:pt x="3900" y="269"/>
                  </a:cubicBezTo>
                  <a:cubicBezTo>
                    <a:pt x="3751" y="269"/>
                    <a:pt x="3639" y="452"/>
                    <a:pt x="3670" y="606"/>
                  </a:cubicBezTo>
                  <a:cubicBezTo>
                    <a:pt x="3904" y="1206"/>
                    <a:pt x="4270" y="2340"/>
                    <a:pt x="4204" y="2807"/>
                  </a:cubicBezTo>
                  <a:cubicBezTo>
                    <a:pt x="4137" y="3408"/>
                    <a:pt x="3703" y="3908"/>
                    <a:pt x="2569" y="4475"/>
                  </a:cubicBezTo>
                  <a:cubicBezTo>
                    <a:pt x="1468" y="5009"/>
                    <a:pt x="1" y="5076"/>
                    <a:pt x="34" y="5876"/>
                  </a:cubicBezTo>
                  <a:cubicBezTo>
                    <a:pt x="64" y="6328"/>
                    <a:pt x="869" y="6460"/>
                    <a:pt x="1884" y="6460"/>
                  </a:cubicBezTo>
                  <a:cubicBezTo>
                    <a:pt x="3118" y="6460"/>
                    <a:pt x="4663" y="6265"/>
                    <a:pt x="5505" y="6210"/>
                  </a:cubicBezTo>
                  <a:cubicBezTo>
                    <a:pt x="7039" y="6110"/>
                    <a:pt x="9207" y="6143"/>
                    <a:pt x="8907" y="5176"/>
                  </a:cubicBezTo>
                  <a:cubicBezTo>
                    <a:pt x="8640" y="4175"/>
                    <a:pt x="7940" y="3041"/>
                    <a:pt x="7973" y="2574"/>
                  </a:cubicBezTo>
                  <a:cubicBezTo>
                    <a:pt x="7973" y="2207"/>
                    <a:pt x="8073" y="939"/>
                    <a:pt x="8140" y="306"/>
                  </a:cubicBezTo>
                  <a:cubicBezTo>
                    <a:pt x="8140" y="126"/>
                    <a:pt x="8006" y="0"/>
                    <a:pt x="7858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5555464" y="2986866"/>
              <a:ext cx="175558" cy="626224"/>
            </a:xfrm>
            <a:custGeom>
              <a:avLst/>
              <a:gdLst/>
              <a:ahLst/>
              <a:cxnLst/>
              <a:rect l="l" t="t" r="r" b="b"/>
              <a:pathLst>
                <a:path w="9941" h="35460" extrusionOk="0">
                  <a:moveTo>
                    <a:pt x="8139" y="1"/>
                  </a:moveTo>
                  <a:lnTo>
                    <a:pt x="0" y="534"/>
                  </a:lnTo>
                  <a:cubicBezTo>
                    <a:pt x="0" y="534"/>
                    <a:pt x="1701" y="12810"/>
                    <a:pt x="2502" y="16879"/>
                  </a:cubicBezTo>
                  <a:cubicBezTo>
                    <a:pt x="3369" y="21649"/>
                    <a:pt x="6672" y="35459"/>
                    <a:pt x="6672" y="35459"/>
                  </a:cubicBezTo>
                  <a:lnTo>
                    <a:pt x="9574" y="35459"/>
                  </a:lnTo>
                  <a:cubicBezTo>
                    <a:pt x="9574" y="35459"/>
                    <a:pt x="9941" y="22884"/>
                    <a:pt x="6972" y="16346"/>
                  </a:cubicBezTo>
                  <a:cubicBezTo>
                    <a:pt x="6972" y="16346"/>
                    <a:pt x="7906" y="5004"/>
                    <a:pt x="8139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5600232" y="3568170"/>
              <a:ext cx="168494" cy="116079"/>
            </a:xfrm>
            <a:custGeom>
              <a:avLst/>
              <a:gdLst/>
              <a:ahLst/>
              <a:cxnLst/>
              <a:rect l="l" t="t" r="r" b="b"/>
              <a:pathLst>
                <a:path w="9541" h="6573" extrusionOk="0">
                  <a:moveTo>
                    <a:pt x="7003" y="1"/>
                  </a:moveTo>
                  <a:cubicBezTo>
                    <a:pt x="6981" y="1"/>
                    <a:pt x="6960" y="3"/>
                    <a:pt x="6939" y="7"/>
                  </a:cubicBezTo>
                  <a:cubicBezTo>
                    <a:pt x="5882" y="285"/>
                    <a:pt x="4803" y="424"/>
                    <a:pt x="3719" y="424"/>
                  </a:cubicBezTo>
                  <a:cubicBezTo>
                    <a:pt x="3503" y="424"/>
                    <a:pt x="3286" y="418"/>
                    <a:pt x="3069" y="407"/>
                  </a:cubicBezTo>
                  <a:cubicBezTo>
                    <a:pt x="2902" y="407"/>
                    <a:pt x="2769" y="608"/>
                    <a:pt x="2869" y="741"/>
                  </a:cubicBezTo>
                  <a:cubicBezTo>
                    <a:pt x="3203" y="1341"/>
                    <a:pt x="3803" y="2409"/>
                    <a:pt x="3836" y="2909"/>
                  </a:cubicBezTo>
                  <a:cubicBezTo>
                    <a:pt x="3903" y="3476"/>
                    <a:pt x="3536" y="4010"/>
                    <a:pt x="2502" y="4577"/>
                  </a:cubicBezTo>
                  <a:cubicBezTo>
                    <a:pt x="1501" y="5144"/>
                    <a:pt x="0" y="5278"/>
                    <a:pt x="234" y="6045"/>
                  </a:cubicBezTo>
                  <a:cubicBezTo>
                    <a:pt x="340" y="6443"/>
                    <a:pt x="1002" y="6572"/>
                    <a:pt x="1857" y="6572"/>
                  </a:cubicBezTo>
                  <a:cubicBezTo>
                    <a:pt x="3149" y="6572"/>
                    <a:pt x="4881" y="6279"/>
                    <a:pt x="5804" y="6178"/>
                  </a:cubicBezTo>
                  <a:cubicBezTo>
                    <a:pt x="7339" y="6045"/>
                    <a:pt x="9540" y="5978"/>
                    <a:pt x="9040" y="5011"/>
                  </a:cubicBezTo>
                  <a:cubicBezTo>
                    <a:pt x="8540" y="4077"/>
                    <a:pt x="7672" y="2976"/>
                    <a:pt x="7572" y="2509"/>
                  </a:cubicBezTo>
                  <a:cubicBezTo>
                    <a:pt x="7506" y="2175"/>
                    <a:pt x="7372" y="908"/>
                    <a:pt x="7305" y="274"/>
                  </a:cubicBezTo>
                  <a:cubicBezTo>
                    <a:pt x="7305" y="99"/>
                    <a:pt x="7153" y="1"/>
                    <a:pt x="7003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5445303" y="2509295"/>
              <a:ext cx="150234" cy="109421"/>
            </a:xfrm>
            <a:custGeom>
              <a:avLst/>
              <a:gdLst/>
              <a:ahLst/>
              <a:cxnLst/>
              <a:rect l="l" t="t" r="r" b="b"/>
              <a:pathLst>
                <a:path w="8507" h="6196" extrusionOk="0">
                  <a:moveTo>
                    <a:pt x="5248" y="0"/>
                  </a:moveTo>
                  <a:cubicBezTo>
                    <a:pt x="4074" y="0"/>
                    <a:pt x="2369" y="861"/>
                    <a:pt x="0" y="2659"/>
                  </a:cubicBezTo>
                  <a:cubicBezTo>
                    <a:pt x="0" y="2659"/>
                    <a:pt x="2202" y="3760"/>
                    <a:pt x="2502" y="6195"/>
                  </a:cubicBezTo>
                  <a:cubicBezTo>
                    <a:pt x="2502" y="6195"/>
                    <a:pt x="8506" y="3093"/>
                    <a:pt x="6672" y="691"/>
                  </a:cubicBezTo>
                  <a:cubicBezTo>
                    <a:pt x="6329" y="234"/>
                    <a:pt x="5861" y="0"/>
                    <a:pt x="5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5445303" y="2497940"/>
              <a:ext cx="150234" cy="120777"/>
            </a:xfrm>
            <a:custGeom>
              <a:avLst/>
              <a:gdLst/>
              <a:ahLst/>
              <a:cxnLst/>
              <a:rect l="l" t="t" r="r" b="b"/>
              <a:pathLst>
                <a:path w="8507" h="6839" fill="none" extrusionOk="0">
                  <a:moveTo>
                    <a:pt x="6672" y="1334"/>
                  </a:moveTo>
                  <a:cubicBezTo>
                    <a:pt x="5671" y="0"/>
                    <a:pt x="3603" y="567"/>
                    <a:pt x="0" y="3302"/>
                  </a:cubicBezTo>
                  <a:cubicBezTo>
                    <a:pt x="0" y="3302"/>
                    <a:pt x="2202" y="4403"/>
                    <a:pt x="2502" y="6838"/>
                  </a:cubicBezTo>
                  <a:cubicBezTo>
                    <a:pt x="2502" y="6838"/>
                    <a:pt x="8506" y="3736"/>
                    <a:pt x="6672" y="1334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5148991" y="2466471"/>
              <a:ext cx="348167" cy="182092"/>
            </a:xfrm>
            <a:custGeom>
              <a:avLst/>
              <a:gdLst/>
              <a:ahLst/>
              <a:cxnLst/>
              <a:rect l="l" t="t" r="r" b="b"/>
              <a:pathLst>
                <a:path w="19715" h="10311" extrusionOk="0">
                  <a:moveTo>
                    <a:pt x="2836" y="0"/>
                  </a:moveTo>
                  <a:cubicBezTo>
                    <a:pt x="2788" y="0"/>
                    <a:pt x="2744" y="15"/>
                    <a:pt x="2703" y="47"/>
                  </a:cubicBezTo>
                  <a:cubicBezTo>
                    <a:pt x="2402" y="281"/>
                    <a:pt x="2569" y="581"/>
                    <a:pt x="2903" y="948"/>
                  </a:cubicBezTo>
                  <a:cubicBezTo>
                    <a:pt x="3303" y="1448"/>
                    <a:pt x="3770" y="1715"/>
                    <a:pt x="3503" y="1949"/>
                  </a:cubicBezTo>
                  <a:cubicBezTo>
                    <a:pt x="3457" y="1986"/>
                    <a:pt x="3402" y="2003"/>
                    <a:pt x="3340" y="2003"/>
                  </a:cubicBezTo>
                  <a:cubicBezTo>
                    <a:pt x="2786" y="2003"/>
                    <a:pt x="1681" y="650"/>
                    <a:pt x="1156" y="650"/>
                  </a:cubicBezTo>
                  <a:cubicBezTo>
                    <a:pt x="1111" y="650"/>
                    <a:pt x="1070" y="660"/>
                    <a:pt x="1035" y="681"/>
                  </a:cubicBezTo>
                  <a:cubicBezTo>
                    <a:pt x="601" y="915"/>
                    <a:pt x="868" y="1515"/>
                    <a:pt x="868" y="1515"/>
                  </a:cubicBezTo>
                  <a:cubicBezTo>
                    <a:pt x="868" y="1515"/>
                    <a:pt x="1" y="1715"/>
                    <a:pt x="868" y="2516"/>
                  </a:cubicBezTo>
                  <a:cubicBezTo>
                    <a:pt x="868" y="2516"/>
                    <a:pt x="368" y="2883"/>
                    <a:pt x="1101" y="3683"/>
                  </a:cubicBezTo>
                  <a:cubicBezTo>
                    <a:pt x="1135" y="4184"/>
                    <a:pt x="1335" y="4617"/>
                    <a:pt x="1669" y="4984"/>
                  </a:cubicBezTo>
                  <a:cubicBezTo>
                    <a:pt x="2202" y="5451"/>
                    <a:pt x="5471" y="6319"/>
                    <a:pt x="5471" y="6319"/>
                  </a:cubicBezTo>
                  <a:cubicBezTo>
                    <a:pt x="5471" y="6319"/>
                    <a:pt x="13055" y="10310"/>
                    <a:pt x="14790" y="10310"/>
                  </a:cubicBezTo>
                  <a:cubicBezTo>
                    <a:pt x="14864" y="10310"/>
                    <a:pt x="14927" y="10303"/>
                    <a:pt x="14978" y="10288"/>
                  </a:cubicBezTo>
                  <a:cubicBezTo>
                    <a:pt x="16279" y="9921"/>
                    <a:pt x="19715" y="8087"/>
                    <a:pt x="19715" y="8087"/>
                  </a:cubicBezTo>
                  <a:cubicBezTo>
                    <a:pt x="19715" y="8087"/>
                    <a:pt x="19281" y="5952"/>
                    <a:pt x="17513" y="5084"/>
                  </a:cubicBezTo>
                  <a:lnTo>
                    <a:pt x="13977" y="7019"/>
                  </a:lnTo>
                  <a:lnTo>
                    <a:pt x="6405" y="4351"/>
                  </a:lnTo>
                  <a:cubicBezTo>
                    <a:pt x="5771" y="3283"/>
                    <a:pt x="5104" y="2282"/>
                    <a:pt x="4304" y="1348"/>
                  </a:cubicBezTo>
                  <a:cubicBezTo>
                    <a:pt x="3584" y="600"/>
                    <a:pt x="3138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5175498" y="2486744"/>
              <a:ext cx="10631" cy="52450"/>
            </a:xfrm>
            <a:custGeom>
              <a:avLst/>
              <a:gdLst/>
              <a:ahLst/>
              <a:cxnLst/>
              <a:rect l="l" t="t" r="r" b="b"/>
              <a:pathLst>
                <a:path w="602" h="2970" fill="none" extrusionOk="0">
                  <a:moveTo>
                    <a:pt x="1" y="0"/>
                  </a:moveTo>
                  <a:cubicBezTo>
                    <a:pt x="1" y="0"/>
                    <a:pt x="501" y="601"/>
                    <a:pt x="134" y="701"/>
                  </a:cubicBezTo>
                  <a:cubicBezTo>
                    <a:pt x="134" y="701"/>
                    <a:pt x="601" y="1335"/>
                    <a:pt x="1" y="1335"/>
                  </a:cubicBezTo>
                  <a:cubicBezTo>
                    <a:pt x="201" y="1601"/>
                    <a:pt x="268" y="1935"/>
                    <a:pt x="168" y="2269"/>
                  </a:cubicBezTo>
                  <a:cubicBezTo>
                    <a:pt x="401" y="2402"/>
                    <a:pt x="501" y="2702"/>
                    <a:pt x="434" y="296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5213202" y="2506187"/>
              <a:ext cx="13563" cy="34172"/>
            </a:xfrm>
            <a:custGeom>
              <a:avLst/>
              <a:gdLst/>
              <a:ahLst/>
              <a:cxnLst/>
              <a:rect l="l" t="t" r="r" b="b"/>
              <a:pathLst>
                <a:path w="768" h="1935" fill="none" extrusionOk="0">
                  <a:moveTo>
                    <a:pt x="1" y="0"/>
                  </a:moveTo>
                  <a:cubicBezTo>
                    <a:pt x="1" y="0"/>
                    <a:pt x="234" y="1534"/>
                    <a:pt x="768" y="19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5052975" y="1934190"/>
              <a:ext cx="203249" cy="206198"/>
            </a:xfrm>
            <a:custGeom>
              <a:avLst/>
              <a:gdLst/>
              <a:ahLst/>
              <a:cxnLst/>
              <a:rect l="l" t="t" r="r" b="b"/>
              <a:pathLst>
                <a:path w="11509" h="11676" extrusionOk="0">
                  <a:moveTo>
                    <a:pt x="6105" y="0"/>
                  </a:moveTo>
                  <a:cubicBezTo>
                    <a:pt x="5871" y="300"/>
                    <a:pt x="5805" y="701"/>
                    <a:pt x="5871" y="1068"/>
                  </a:cubicBezTo>
                  <a:cubicBezTo>
                    <a:pt x="5871" y="1068"/>
                    <a:pt x="5604" y="300"/>
                    <a:pt x="4971" y="200"/>
                  </a:cubicBezTo>
                  <a:lnTo>
                    <a:pt x="4971" y="200"/>
                  </a:lnTo>
                  <a:cubicBezTo>
                    <a:pt x="4904" y="467"/>
                    <a:pt x="4937" y="767"/>
                    <a:pt x="5071" y="1034"/>
                  </a:cubicBezTo>
                  <a:cubicBezTo>
                    <a:pt x="5071" y="1034"/>
                    <a:pt x="4657" y="561"/>
                    <a:pt x="4191" y="561"/>
                  </a:cubicBezTo>
                  <a:cubicBezTo>
                    <a:pt x="4162" y="561"/>
                    <a:pt x="4133" y="563"/>
                    <a:pt x="4103" y="567"/>
                  </a:cubicBezTo>
                  <a:cubicBezTo>
                    <a:pt x="4037" y="834"/>
                    <a:pt x="4103" y="1134"/>
                    <a:pt x="4270" y="1401"/>
                  </a:cubicBezTo>
                  <a:cubicBezTo>
                    <a:pt x="4270" y="1401"/>
                    <a:pt x="3950" y="1188"/>
                    <a:pt x="3634" y="1188"/>
                  </a:cubicBezTo>
                  <a:cubicBezTo>
                    <a:pt x="3555" y="1188"/>
                    <a:pt x="3476" y="1201"/>
                    <a:pt x="3403" y="1234"/>
                  </a:cubicBezTo>
                  <a:cubicBezTo>
                    <a:pt x="3370" y="1501"/>
                    <a:pt x="3503" y="1768"/>
                    <a:pt x="3703" y="1935"/>
                  </a:cubicBezTo>
                  <a:cubicBezTo>
                    <a:pt x="3546" y="1830"/>
                    <a:pt x="3371" y="1780"/>
                    <a:pt x="3192" y="1780"/>
                  </a:cubicBezTo>
                  <a:cubicBezTo>
                    <a:pt x="3028" y="1780"/>
                    <a:pt x="2862" y="1822"/>
                    <a:pt x="2702" y="1902"/>
                  </a:cubicBezTo>
                  <a:cubicBezTo>
                    <a:pt x="2802" y="2168"/>
                    <a:pt x="2969" y="2402"/>
                    <a:pt x="3236" y="2535"/>
                  </a:cubicBezTo>
                  <a:cubicBezTo>
                    <a:pt x="3236" y="2535"/>
                    <a:pt x="2602" y="2602"/>
                    <a:pt x="2469" y="2969"/>
                  </a:cubicBezTo>
                  <a:cubicBezTo>
                    <a:pt x="2602" y="3169"/>
                    <a:pt x="2836" y="3303"/>
                    <a:pt x="3103" y="3303"/>
                  </a:cubicBezTo>
                  <a:cubicBezTo>
                    <a:pt x="2936" y="3369"/>
                    <a:pt x="2802" y="3469"/>
                    <a:pt x="2669" y="3569"/>
                  </a:cubicBezTo>
                  <a:cubicBezTo>
                    <a:pt x="2636" y="3503"/>
                    <a:pt x="2536" y="3436"/>
                    <a:pt x="2469" y="3369"/>
                  </a:cubicBezTo>
                  <a:cubicBezTo>
                    <a:pt x="2469" y="3369"/>
                    <a:pt x="2169" y="3636"/>
                    <a:pt x="2302" y="4403"/>
                  </a:cubicBezTo>
                  <a:cubicBezTo>
                    <a:pt x="2302" y="4403"/>
                    <a:pt x="1935" y="3803"/>
                    <a:pt x="1602" y="3803"/>
                  </a:cubicBezTo>
                  <a:cubicBezTo>
                    <a:pt x="1502" y="4136"/>
                    <a:pt x="1602" y="4437"/>
                    <a:pt x="1768" y="4704"/>
                  </a:cubicBezTo>
                  <a:cubicBezTo>
                    <a:pt x="1535" y="4470"/>
                    <a:pt x="1201" y="4370"/>
                    <a:pt x="834" y="4370"/>
                  </a:cubicBezTo>
                  <a:cubicBezTo>
                    <a:pt x="868" y="4737"/>
                    <a:pt x="1068" y="5037"/>
                    <a:pt x="1335" y="5204"/>
                  </a:cubicBezTo>
                  <a:cubicBezTo>
                    <a:pt x="1180" y="5146"/>
                    <a:pt x="1002" y="5110"/>
                    <a:pt x="822" y="5110"/>
                  </a:cubicBezTo>
                  <a:cubicBezTo>
                    <a:pt x="691" y="5110"/>
                    <a:pt x="560" y="5129"/>
                    <a:pt x="434" y="5171"/>
                  </a:cubicBezTo>
                  <a:cubicBezTo>
                    <a:pt x="534" y="5404"/>
                    <a:pt x="768" y="5604"/>
                    <a:pt x="1035" y="5671"/>
                  </a:cubicBezTo>
                  <a:cubicBezTo>
                    <a:pt x="963" y="5662"/>
                    <a:pt x="894" y="5658"/>
                    <a:pt x="827" y="5658"/>
                  </a:cubicBezTo>
                  <a:cubicBezTo>
                    <a:pt x="643" y="5658"/>
                    <a:pt x="472" y="5689"/>
                    <a:pt x="301" y="5738"/>
                  </a:cubicBezTo>
                  <a:cubicBezTo>
                    <a:pt x="401" y="5938"/>
                    <a:pt x="601" y="6105"/>
                    <a:pt x="834" y="6171"/>
                  </a:cubicBezTo>
                  <a:cubicBezTo>
                    <a:pt x="745" y="6149"/>
                    <a:pt x="653" y="6138"/>
                    <a:pt x="559" y="6138"/>
                  </a:cubicBezTo>
                  <a:cubicBezTo>
                    <a:pt x="371" y="6138"/>
                    <a:pt x="178" y="6182"/>
                    <a:pt x="0" y="6271"/>
                  </a:cubicBezTo>
                  <a:cubicBezTo>
                    <a:pt x="167" y="6572"/>
                    <a:pt x="467" y="6805"/>
                    <a:pt x="834" y="6872"/>
                  </a:cubicBezTo>
                  <a:cubicBezTo>
                    <a:pt x="801" y="6870"/>
                    <a:pt x="769" y="6869"/>
                    <a:pt x="738" y="6869"/>
                  </a:cubicBezTo>
                  <a:cubicBezTo>
                    <a:pt x="122" y="6869"/>
                    <a:pt x="0" y="7172"/>
                    <a:pt x="0" y="7172"/>
                  </a:cubicBezTo>
                  <a:cubicBezTo>
                    <a:pt x="167" y="7405"/>
                    <a:pt x="434" y="7572"/>
                    <a:pt x="734" y="7606"/>
                  </a:cubicBezTo>
                  <a:cubicBezTo>
                    <a:pt x="267" y="7739"/>
                    <a:pt x="201" y="8006"/>
                    <a:pt x="201" y="8006"/>
                  </a:cubicBezTo>
                  <a:lnTo>
                    <a:pt x="501" y="8806"/>
                  </a:lnTo>
                  <a:cubicBezTo>
                    <a:pt x="660" y="8982"/>
                    <a:pt x="881" y="9028"/>
                    <a:pt x="1068" y="9028"/>
                  </a:cubicBezTo>
                  <a:cubicBezTo>
                    <a:pt x="1271" y="9028"/>
                    <a:pt x="1435" y="8973"/>
                    <a:pt x="1435" y="8973"/>
                  </a:cubicBezTo>
                  <a:lnTo>
                    <a:pt x="1435" y="8973"/>
                  </a:lnTo>
                  <a:cubicBezTo>
                    <a:pt x="1235" y="9140"/>
                    <a:pt x="1135" y="9340"/>
                    <a:pt x="1101" y="9607"/>
                  </a:cubicBezTo>
                  <a:cubicBezTo>
                    <a:pt x="1220" y="9647"/>
                    <a:pt x="1338" y="9665"/>
                    <a:pt x="1457" y="9665"/>
                  </a:cubicBezTo>
                  <a:cubicBezTo>
                    <a:pt x="1638" y="9665"/>
                    <a:pt x="1820" y="9621"/>
                    <a:pt x="2002" y="9540"/>
                  </a:cubicBezTo>
                  <a:lnTo>
                    <a:pt x="2002" y="9540"/>
                  </a:lnTo>
                  <a:cubicBezTo>
                    <a:pt x="1835" y="9807"/>
                    <a:pt x="1802" y="10107"/>
                    <a:pt x="1902" y="10374"/>
                  </a:cubicBezTo>
                  <a:cubicBezTo>
                    <a:pt x="2435" y="10374"/>
                    <a:pt x="2702" y="9708"/>
                    <a:pt x="2702" y="9707"/>
                  </a:cubicBezTo>
                  <a:lnTo>
                    <a:pt x="2702" y="9707"/>
                  </a:lnTo>
                  <a:cubicBezTo>
                    <a:pt x="2602" y="9974"/>
                    <a:pt x="2669" y="10308"/>
                    <a:pt x="2836" y="10508"/>
                  </a:cubicBezTo>
                  <a:cubicBezTo>
                    <a:pt x="3269" y="10508"/>
                    <a:pt x="3470" y="9907"/>
                    <a:pt x="3470" y="9907"/>
                  </a:cubicBezTo>
                  <a:cubicBezTo>
                    <a:pt x="3470" y="10207"/>
                    <a:pt x="3603" y="10508"/>
                    <a:pt x="3803" y="10708"/>
                  </a:cubicBezTo>
                  <a:cubicBezTo>
                    <a:pt x="4137" y="10508"/>
                    <a:pt x="4337" y="10141"/>
                    <a:pt x="4370" y="9774"/>
                  </a:cubicBezTo>
                  <a:cubicBezTo>
                    <a:pt x="4370" y="10074"/>
                    <a:pt x="4504" y="10341"/>
                    <a:pt x="4737" y="10508"/>
                  </a:cubicBezTo>
                  <a:cubicBezTo>
                    <a:pt x="4904" y="10374"/>
                    <a:pt x="5004" y="10174"/>
                    <a:pt x="5037" y="9941"/>
                  </a:cubicBezTo>
                  <a:cubicBezTo>
                    <a:pt x="5135" y="9980"/>
                    <a:pt x="5233" y="9996"/>
                    <a:pt x="5324" y="9996"/>
                  </a:cubicBezTo>
                  <a:cubicBezTo>
                    <a:pt x="5388" y="9996"/>
                    <a:pt x="5449" y="9988"/>
                    <a:pt x="5504" y="9974"/>
                  </a:cubicBezTo>
                  <a:cubicBezTo>
                    <a:pt x="5571" y="10007"/>
                    <a:pt x="5638" y="10041"/>
                    <a:pt x="5705" y="10041"/>
                  </a:cubicBezTo>
                  <a:cubicBezTo>
                    <a:pt x="5538" y="10241"/>
                    <a:pt x="5471" y="10474"/>
                    <a:pt x="5471" y="10708"/>
                  </a:cubicBezTo>
                  <a:cubicBezTo>
                    <a:pt x="5544" y="10721"/>
                    <a:pt x="5619" y="10728"/>
                    <a:pt x="5694" y="10728"/>
                  </a:cubicBezTo>
                  <a:cubicBezTo>
                    <a:pt x="5994" y="10728"/>
                    <a:pt x="6298" y="10621"/>
                    <a:pt x="6538" y="10408"/>
                  </a:cubicBezTo>
                  <a:lnTo>
                    <a:pt x="6538" y="10408"/>
                  </a:lnTo>
                  <a:cubicBezTo>
                    <a:pt x="6305" y="10641"/>
                    <a:pt x="6205" y="10941"/>
                    <a:pt x="6272" y="11242"/>
                  </a:cubicBezTo>
                  <a:cubicBezTo>
                    <a:pt x="6672" y="11242"/>
                    <a:pt x="7039" y="11041"/>
                    <a:pt x="7239" y="10708"/>
                  </a:cubicBezTo>
                  <a:lnTo>
                    <a:pt x="7239" y="10708"/>
                  </a:lnTo>
                  <a:cubicBezTo>
                    <a:pt x="7106" y="11008"/>
                    <a:pt x="7139" y="11375"/>
                    <a:pt x="7306" y="11675"/>
                  </a:cubicBezTo>
                  <a:cubicBezTo>
                    <a:pt x="7706" y="11475"/>
                    <a:pt x="8006" y="11108"/>
                    <a:pt x="8073" y="10674"/>
                  </a:cubicBezTo>
                  <a:cubicBezTo>
                    <a:pt x="8073" y="10941"/>
                    <a:pt x="8240" y="11208"/>
                    <a:pt x="8473" y="11375"/>
                  </a:cubicBezTo>
                  <a:cubicBezTo>
                    <a:pt x="8673" y="11141"/>
                    <a:pt x="8807" y="10875"/>
                    <a:pt x="8807" y="10574"/>
                  </a:cubicBezTo>
                  <a:cubicBezTo>
                    <a:pt x="9007" y="11041"/>
                    <a:pt x="9240" y="11108"/>
                    <a:pt x="9240" y="11108"/>
                  </a:cubicBezTo>
                  <a:cubicBezTo>
                    <a:pt x="9541" y="10875"/>
                    <a:pt x="9474" y="10241"/>
                    <a:pt x="9474" y="10241"/>
                  </a:cubicBezTo>
                  <a:lnTo>
                    <a:pt x="9474" y="10241"/>
                  </a:lnTo>
                  <a:cubicBezTo>
                    <a:pt x="9541" y="10441"/>
                    <a:pt x="9707" y="10608"/>
                    <a:pt x="9941" y="10674"/>
                  </a:cubicBezTo>
                  <a:cubicBezTo>
                    <a:pt x="10141" y="10408"/>
                    <a:pt x="10208" y="10041"/>
                    <a:pt x="10108" y="9707"/>
                  </a:cubicBezTo>
                  <a:lnTo>
                    <a:pt x="10108" y="9707"/>
                  </a:lnTo>
                  <a:cubicBezTo>
                    <a:pt x="10224" y="9882"/>
                    <a:pt x="10442" y="9980"/>
                    <a:pt x="10651" y="9980"/>
                  </a:cubicBezTo>
                  <a:cubicBezTo>
                    <a:pt x="10682" y="9980"/>
                    <a:pt x="10712" y="9978"/>
                    <a:pt x="10741" y="9974"/>
                  </a:cubicBezTo>
                  <a:cubicBezTo>
                    <a:pt x="10942" y="9640"/>
                    <a:pt x="10575" y="9107"/>
                    <a:pt x="10575" y="9107"/>
                  </a:cubicBezTo>
                  <a:lnTo>
                    <a:pt x="10575" y="9107"/>
                  </a:lnTo>
                  <a:cubicBezTo>
                    <a:pt x="10699" y="9153"/>
                    <a:pt x="10830" y="9178"/>
                    <a:pt x="10961" y="9178"/>
                  </a:cubicBezTo>
                  <a:cubicBezTo>
                    <a:pt x="11113" y="9178"/>
                    <a:pt x="11266" y="9145"/>
                    <a:pt x="11409" y="9073"/>
                  </a:cubicBezTo>
                  <a:lnTo>
                    <a:pt x="11442" y="8106"/>
                  </a:lnTo>
                  <a:cubicBezTo>
                    <a:pt x="11342" y="7706"/>
                    <a:pt x="10741" y="7539"/>
                    <a:pt x="10741" y="7539"/>
                  </a:cubicBezTo>
                  <a:cubicBezTo>
                    <a:pt x="11042" y="7506"/>
                    <a:pt x="11309" y="7372"/>
                    <a:pt x="11509" y="7139"/>
                  </a:cubicBezTo>
                  <a:cubicBezTo>
                    <a:pt x="11242" y="6705"/>
                    <a:pt x="10508" y="6705"/>
                    <a:pt x="10508" y="6705"/>
                  </a:cubicBezTo>
                  <a:cubicBezTo>
                    <a:pt x="10775" y="6638"/>
                    <a:pt x="11042" y="6471"/>
                    <a:pt x="11208" y="6205"/>
                  </a:cubicBezTo>
                  <a:cubicBezTo>
                    <a:pt x="11021" y="6055"/>
                    <a:pt x="10796" y="6008"/>
                    <a:pt x="10588" y="6008"/>
                  </a:cubicBezTo>
                  <a:cubicBezTo>
                    <a:pt x="10241" y="6008"/>
                    <a:pt x="9941" y="6138"/>
                    <a:pt x="9941" y="6138"/>
                  </a:cubicBezTo>
                  <a:cubicBezTo>
                    <a:pt x="10274" y="5938"/>
                    <a:pt x="10541" y="5638"/>
                    <a:pt x="10641" y="5237"/>
                  </a:cubicBezTo>
                  <a:cubicBezTo>
                    <a:pt x="10550" y="5197"/>
                    <a:pt x="10454" y="5181"/>
                    <a:pt x="10358" y="5181"/>
                  </a:cubicBezTo>
                  <a:cubicBezTo>
                    <a:pt x="9889" y="5181"/>
                    <a:pt x="9407" y="5571"/>
                    <a:pt x="9407" y="5571"/>
                  </a:cubicBezTo>
                  <a:cubicBezTo>
                    <a:pt x="9407" y="5571"/>
                    <a:pt x="9841" y="5004"/>
                    <a:pt x="9741" y="4603"/>
                  </a:cubicBezTo>
                  <a:cubicBezTo>
                    <a:pt x="9507" y="4603"/>
                    <a:pt x="9307" y="4704"/>
                    <a:pt x="9174" y="4870"/>
                  </a:cubicBezTo>
                  <a:cubicBezTo>
                    <a:pt x="9107" y="4804"/>
                    <a:pt x="9040" y="4704"/>
                    <a:pt x="8940" y="4670"/>
                  </a:cubicBezTo>
                  <a:cubicBezTo>
                    <a:pt x="8940" y="4603"/>
                    <a:pt x="8940" y="4537"/>
                    <a:pt x="8907" y="4470"/>
                  </a:cubicBezTo>
                  <a:cubicBezTo>
                    <a:pt x="9140" y="4437"/>
                    <a:pt x="9307" y="4303"/>
                    <a:pt x="9441" y="4136"/>
                  </a:cubicBezTo>
                  <a:cubicBezTo>
                    <a:pt x="9441" y="4136"/>
                    <a:pt x="9340" y="3803"/>
                    <a:pt x="8607" y="3803"/>
                  </a:cubicBezTo>
                  <a:cubicBezTo>
                    <a:pt x="8974" y="3736"/>
                    <a:pt x="9274" y="3536"/>
                    <a:pt x="9441" y="3236"/>
                  </a:cubicBezTo>
                  <a:cubicBezTo>
                    <a:pt x="9270" y="3138"/>
                    <a:pt x="9063" y="3076"/>
                    <a:pt x="8847" y="3076"/>
                  </a:cubicBezTo>
                  <a:cubicBezTo>
                    <a:pt x="8768" y="3076"/>
                    <a:pt x="8687" y="3085"/>
                    <a:pt x="8607" y="3102"/>
                  </a:cubicBezTo>
                  <a:cubicBezTo>
                    <a:pt x="8840" y="3036"/>
                    <a:pt x="9040" y="2902"/>
                    <a:pt x="9207" y="2702"/>
                  </a:cubicBezTo>
                  <a:cubicBezTo>
                    <a:pt x="9032" y="2627"/>
                    <a:pt x="8838" y="2590"/>
                    <a:pt x="8654" y="2590"/>
                  </a:cubicBezTo>
                  <a:cubicBezTo>
                    <a:pt x="8592" y="2590"/>
                    <a:pt x="8532" y="2594"/>
                    <a:pt x="8473" y="2602"/>
                  </a:cubicBezTo>
                  <a:cubicBezTo>
                    <a:pt x="8740" y="2535"/>
                    <a:pt x="8940" y="2369"/>
                    <a:pt x="9107" y="2135"/>
                  </a:cubicBezTo>
                  <a:cubicBezTo>
                    <a:pt x="8957" y="2085"/>
                    <a:pt x="8798" y="2060"/>
                    <a:pt x="8640" y="2060"/>
                  </a:cubicBezTo>
                  <a:cubicBezTo>
                    <a:pt x="8482" y="2060"/>
                    <a:pt x="8323" y="2085"/>
                    <a:pt x="8173" y="2135"/>
                  </a:cubicBezTo>
                  <a:cubicBezTo>
                    <a:pt x="8473" y="1968"/>
                    <a:pt x="8673" y="1668"/>
                    <a:pt x="8740" y="1334"/>
                  </a:cubicBezTo>
                  <a:cubicBezTo>
                    <a:pt x="8693" y="1330"/>
                    <a:pt x="8647" y="1328"/>
                    <a:pt x="8602" y="1328"/>
                  </a:cubicBezTo>
                  <a:cubicBezTo>
                    <a:pt x="8289" y="1328"/>
                    <a:pt x="8006" y="1427"/>
                    <a:pt x="7773" y="1601"/>
                  </a:cubicBezTo>
                  <a:cubicBezTo>
                    <a:pt x="7973" y="1368"/>
                    <a:pt x="8073" y="1034"/>
                    <a:pt x="8006" y="734"/>
                  </a:cubicBezTo>
                  <a:cubicBezTo>
                    <a:pt x="7989" y="731"/>
                    <a:pt x="7971" y="729"/>
                    <a:pt x="7953" y="729"/>
                  </a:cubicBezTo>
                  <a:cubicBezTo>
                    <a:pt x="7632" y="729"/>
                    <a:pt x="7272" y="1268"/>
                    <a:pt x="7272" y="1268"/>
                  </a:cubicBezTo>
                  <a:cubicBezTo>
                    <a:pt x="7439" y="501"/>
                    <a:pt x="7172" y="234"/>
                    <a:pt x="7172" y="234"/>
                  </a:cubicBezTo>
                  <a:cubicBezTo>
                    <a:pt x="6805" y="400"/>
                    <a:pt x="6639" y="1101"/>
                    <a:pt x="6639" y="1101"/>
                  </a:cubicBezTo>
                  <a:cubicBezTo>
                    <a:pt x="6639" y="1101"/>
                    <a:pt x="6605" y="234"/>
                    <a:pt x="6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105407" y="2068492"/>
              <a:ext cx="103700" cy="140803"/>
            </a:xfrm>
            <a:custGeom>
              <a:avLst/>
              <a:gdLst/>
              <a:ahLst/>
              <a:cxnLst/>
              <a:rect l="l" t="t" r="r" b="b"/>
              <a:pathLst>
                <a:path w="5872" h="7973" extrusionOk="0">
                  <a:moveTo>
                    <a:pt x="4370" y="1"/>
                  </a:moveTo>
                  <a:cubicBezTo>
                    <a:pt x="4270" y="768"/>
                    <a:pt x="4137" y="1502"/>
                    <a:pt x="3936" y="2236"/>
                  </a:cubicBezTo>
                  <a:cubicBezTo>
                    <a:pt x="3636" y="2869"/>
                    <a:pt x="3303" y="3503"/>
                    <a:pt x="2969" y="4104"/>
                  </a:cubicBezTo>
                  <a:cubicBezTo>
                    <a:pt x="2969" y="4104"/>
                    <a:pt x="1868" y="1935"/>
                    <a:pt x="1835" y="1602"/>
                  </a:cubicBezTo>
                  <a:cubicBezTo>
                    <a:pt x="1835" y="1068"/>
                    <a:pt x="1935" y="534"/>
                    <a:pt x="2068" y="34"/>
                  </a:cubicBezTo>
                  <a:lnTo>
                    <a:pt x="1902" y="34"/>
                  </a:lnTo>
                  <a:lnTo>
                    <a:pt x="1501" y="1435"/>
                  </a:lnTo>
                  <a:lnTo>
                    <a:pt x="234" y="368"/>
                  </a:lnTo>
                  <a:lnTo>
                    <a:pt x="0" y="434"/>
                  </a:lnTo>
                  <a:cubicBezTo>
                    <a:pt x="501" y="768"/>
                    <a:pt x="934" y="1201"/>
                    <a:pt x="1301" y="1702"/>
                  </a:cubicBezTo>
                  <a:cubicBezTo>
                    <a:pt x="2135" y="2936"/>
                    <a:pt x="2836" y="5538"/>
                    <a:pt x="2702" y="7940"/>
                  </a:cubicBezTo>
                  <a:lnTo>
                    <a:pt x="3936" y="7973"/>
                  </a:lnTo>
                  <a:cubicBezTo>
                    <a:pt x="3903" y="6605"/>
                    <a:pt x="3369" y="5304"/>
                    <a:pt x="3536" y="4537"/>
                  </a:cubicBezTo>
                  <a:cubicBezTo>
                    <a:pt x="3736" y="3837"/>
                    <a:pt x="4036" y="3170"/>
                    <a:pt x="4370" y="2536"/>
                  </a:cubicBezTo>
                  <a:lnTo>
                    <a:pt x="5871" y="468"/>
                  </a:lnTo>
                  <a:lnTo>
                    <a:pt x="5671" y="468"/>
                  </a:lnTo>
                  <a:lnTo>
                    <a:pt x="4337" y="1969"/>
                  </a:lnTo>
                  <a:lnTo>
                    <a:pt x="4503" y="3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018910" y="2147726"/>
              <a:ext cx="312812" cy="213280"/>
            </a:xfrm>
            <a:custGeom>
              <a:avLst/>
              <a:gdLst/>
              <a:ahLst/>
              <a:cxnLst/>
              <a:rect l="l" t="t" r="r" b="b"/>
              <a:pathLst>
                <a:path w="17713" h="12077" extrusionOk="0">
                  <a:moveTo>
                    <a:pt x="13210" y="1"/>
                  </a:moveTo>
                  <a:cubicBezTo>
                    <a:pt x="12576" y="334"/>
                    <a:pt x="12609" y="1368"/>
                    <a:pt x="12609" y="1368"/>
                  </a:cubicBezTo>
                  <a:cubicBezTo>
                    <a:pt x="12609" y="1368"/>
                    <a:pt x="12376" y="534"/>
                    <a:pt x="11942" y="368"/>
                  </a:cubicBezTo>
                  <a:cubicBezTo>
                    <a:pt x="11942" y="368"/>
                    <a:pt x="11608" y="735"/>
                    <a:pt x="11909" y="1602"/>
                  </a:cubicBezTo>
                  <a:cubicBezTo>
                    <a:pt x="11909" y="1602"/>
                    <a:pt x="11425" y="997"/>
                    <a:pt x="11033" y="997"/>
                  </a:cubicBezTo>
                  <a:cubicBezTo>
                    <a:pt x="11013" y="997"/>
                    <a:pt x="10994" y="998"/>
                    <a:pt x="10975" y="1001"/>
                  </a:cubicBezTo>
                  <a:cubicBezTo>
                    <a:pt x="10975" y="1001"/>
                    <a:pt x="10841" y="1402"/>
                    <a:pt x="11342" y="2036"/>
                  </a:cubicBezTo>
                  <a:cubicBezTo>
                    <a:pt x="11089" y="1859"/>
                    <a:pt x="10779" y="1778"/>
                    <a:pt x="10469" y="1778"/>
                  </a:cubicBezTo>
                  <a:cubicBezTo>
                    <a:pt x="10370" y="1778"/>
                    <a:pt x="10271" y="1786"/>
                    <a:pt x="10174" y="1802"/>
                  </a:cubicBezTo>
                  <a:cubicBezTo>
                    <a:pt x="10274" y="2202"/>
                    <a:pt x="10508" y="2536"/>
                    <a:pt x="10875" y="2703"/>
                  </a:cubicBezTo>
                  <a:cubicBezTo>
                    <a:pt x="10743" y="2663"/>
                    <a:pt x="10601" y="2645"/>
                    <a:pt x="10457" y="2645"/>
                  </a:cubicBezTo>
                  <a:cubicBezTo>
                    <a:pt x="10236" y="2645"/>
                    <a:pt x="10009" y="2689"/>
                    <a:pt x="9807" y="2769"/>
                  </a:cubicBezTo>
                  <a:cubicBezTo>
                    <a:pt x="9874" y="2903"/>
                    <a:pt x="9974" y="2970"/>
                    <a:pt x="10074" y="3070"/>
                  </a:cubicBezTo>
                  <a:cubicBezTo>
                    <a:pt x="9974" y="3170"/>
                    <a:pt x="9874" y="3303"/>
                    <a:pt x="9774" y="3437"/>
                  </a:cubicBezTo>
                  <a:lnTo>
                    <a:pt x="9740" y="3470"/>
                  </a:lnTo>
                  <a:lnTo>
                    <a:pt x="9740" y="3503"/>
                  </a:lnTo>
                  <a:cubicBezTo>
                    <a:pt x="9740" y="3503"/>
                    <a:pt x="9740" y="3537"/>
                    <a:pt x="9740" y="3537"/>
                  </a:cubicBezTo>
                  <a:lnTo>
                    <a:pt x="9640" y="3503"/>
                  </a:lnTo>
                  <a:cubicBezTo>
                    <a:pt x="9607" y="3170"/>
                    <a:pt x="9507" y="2836"/>
                    <a:pt x="9273" y="2569"/>
                  </a:cubicBezTo>
                  <a:cubicBezTo>
                    <a:pt x="8940" y="2803"/>
                    <a:pt x="8740" y="3203"/>
                    <a:pt x="8740" y="3603"/>
                  </a:cubicBezTo>
                  <a:lnTo>
                    <a:pt x="8606" y="3637"/>
                  </a:lnTo>
                  <a:lnTo>
                    <a:pt x="8573" y="3570"/>
                  </a:lnTo>
                  <a:cubicBezTo>
                    <a:pt x="8773" y="3336"/>
                    <a:pt x="8840" y="3003"/>
                    <a:pt x="8806" y="2703"/>
                  </a:cubicBezTo>
                  <a:cubicBezTo>
                    <a:pt x="8711" y="2661"/>
                    <a:pt x="8607" y="2644"/>
                    <a:pt x="8502" y="2644"/>
                  </a:cubicBezTo>
                  <a:cubicBezTo>
                    <a:pt x="8022" y="2644"/>
                    <a:pt x="7505" y="3003"/>
                    <a:pt x="7505" y="3003"/>
                  </a:cubicBezTo>
                  <a:cubicBezTo>
                    <a:pt x="7739" y="2636"/>
                    <a:pt x="7806" y="2169"/>
                    <a:pt x="7706" y="1735"/>
                  </a:cubicBezTo>
                  <a:cubicBezTo>
                    <a:pt x="7678" y="1733"/>
                    <a:pt x="7651" y="1732"/>
                    <a:pt x="7624" y="1732"/>
                  </a:cubicBezTo>
                  <a:cubicBezTo>
                    <a:pt x="6921" y="1732"/>
                    <a:pt x="6271" y="2536"/>
                    <a:pt x="6271" y="2536"/>
                  </a:cubicBezTo>
                  <a:cubicBezTo>
                    <a:pt x="6471" y="2136"/>
                    <a:pt x="6505" y="1669"/>
                    <a:pt x="6371" y="1268"/>
                  </a:cubicBezTo>
                  <a:lnTo>
                    <a:pt x="6371" y="1268"/>
                  </a:lnTo>
                  <a:cubicBezTo>
                    <a:pt x="5437" y="1435"/>
                    <a:pt x="5104" y="2636"/>
                    <a:pt x="5104" y="2636"/>
                  </a:cubicBezTo>
                  <a:cubicBezTo>
                    <a:pt x="5204" y="2069"/>
                    <a:pt x="5037" y="1502"/>
                    <a:pt x="4703" y="1035"/>
                  </a:cubicBezTo>
                  <a:cubicBezTo>
                    <a:pt x="3936" y="1468"/>
                    <a:pt x="3970" y="2736"/>
                    <a:pt x="3970" y="2736"/>
                  </a:cubicBezTo>
                  <a:cubicBezTo>
                    <a:pt x="3970" y="2736"/>
                    <a:pt x="3669" y="1702"/>
                    <a:pt x="3102" y="1502"/>
                  </a:cubicBezTo>
                  <a:cubicBezTo>
                    <a:pt x="3102" y="1502"/>
                    <a:pt x="2702" y="1935"/>
                    <a:pt x="3069" y="3036"/>
                  </a:cubicBezTo>
                  <a:cubicBezTo>
                    <a:pt x="3069" y="3036"/>
                    <a:pt x="2505" y="2294"/>
                    <a:pt x="1965" y="2294"/>
                  </a:cubicBezTo>
                  <a:cubicBezTo>
                    <a:pt x="1933" y="2294"/>
                    <a:pt x="1900" y="2297"/>
                    <a:pt x="1868" y="2302"/>
                  </a:cubicBezTo>
                  <a:cubicBezTo>
                    <a:pt x="1868" y="2302"/>
                    <a:pt x="1735" y="2803"/>
                    <a:pt x="2335" y="3603"/>
                  </a:cubicBezTo>
                  <a:cubicBezTo>
                    <a:pt x="2035" y="3378"/>
                    <a:pt x="1660" y="3266"/>
                    <a:pt x="1280" y="3266"/>
                  </a:cubicBezTo>
                  <a:cubicBezTo>
                    <a:pt x="1153" y="3266"/>
                    <a:pt x="1026" y="3278"/>
                    <a:pt x="901" y="3303"/>
                  </a:cubicBezTo>
                  <a:cubicBezTo>
                    <a:pt x="1001" y="3803"/>
                    <a:pt x="1334" y="4204"/>
                    <a:pt x="1801" y="4404"/>
                  </a:cubicBezTo>
                  <a:cubicBezTo>
                    <a:pt x="1634" y="4368"/>
                    <a:pt x="1462" y="4349"/>
                    <a:pt x="1292" y="4349"/>
                  </a:cubicBezTo>
                  <a:cubicBezTo>
                    <a:pt x="988" y="4349"/>
                    <a:pt x="690" y="4409"/>
                    <a:pt x="434" y="4537"/>
                  </a:cubicBezTo>
                  <a:cubicBezTo>
                    <a:pt x="667" y="4871"/>
                    <a:pt x="1001" y="5104"/>
                    <a:pt x="1401" y="5171"/>
                  </a:cubicBezTo>
                  <a:cubicBezTo>
                    <a:pt x="1353" y="5167"/>
                    <a:pt x="1305" y="5165"/>
                    <a:pt x="1256" y="5165"/>
                  </a:cubicBezTo>
                  <a:cubicBezTo>
                    <a:pt x="938" y="5165"/>
                    <a:pt x="623" y="5255"/>
                    <a:pt x="334" y="5371"/>
                  </a:cubicBezTo>
                  <a:cubicBezTo>
                    <a:pt x="567" y="5671"/>
                    <a:pt x="867" y="5838"/>
                    <a:pt x="1234" y="5905"/>
                  </a:cubicBezTo>
                  <a:cubicBezTo>
                    <a:pt x="1180" y="5901"/>
                    <a:pt x="1126" y="5899"/>
                    <a:pt x="1072" y="5899"/>
                  </a:cubicBezTo>
                  <a:cubicBezTo>
                    <a:pt x="693" y="5899"/>
                    <a:pt x="321" y="6001"/>
                    <a:pt x="0" y="6205"/>
                  </a:cubicBezTo>
                  <a:cubicBezTo>
                    <a:pt x="367" y="6872"/>
                    <a:pt x="1301" y="6939"/>
                    <a:pt x="1301" y="6939"/>
                  </a:cubicBezTo>
                  <a:cubicBezTo>
                    <a:pt x="267" y="7039"/>
                    <a:pt x="134" y="7506"/>
                    <a:pt x="134" y="7506"/>
                  </a:cubicBezTo>
                  <a:cubicBezTo>
                    <a:pt x="434" y="7840"/>
                    <a:pt x="867" y="8040"/>
                    <a:pt x="1301" y="8040"/>
                  </a:cubicBezTo>
                  <a:cubicBezTo>
                    <a:pt x="634" y="8340"/>
                    <a:pt x="567" y="8707"/>
                    <a:pt x="567" y="8707"/>
                  </a:cubicBezTo>
                  <a:lnTo>
                    <a:pt x="1134" y="9875"/>
                  </a:lnTo>
                  <a:cubicBezTo>
                    <a:pt x="1352" y="10067"/>
                    <a:pt x="1615" y="10126"/>
                    <a:pt x="1855" y="10126"/>
                  </a:cubicBezTo>
                  <a:cubicBezTo>
                    <a:pt x="2240" y="10126"/>
                    <a:pt x="2568" y="9975"/>
                    <a:pt x="2569" y="9975"/>
                  </a:cubicBezTo>
                  <a:lnTo>
                    <a:pt x="2569" y="9975"/>
                  </a:lnTo>
                  <a:cubicBezTo>
                    <a:pt x="2302" y="10208"/>
                    <a:pt x="2168" y="10575"/>
                    <a:pt x="2168" y="10909"/>
                  </a:cubicBezTo>
                  <a:cubicBezTo>
                    <a:pt x="2288" y="10965"/>
                    <a:pt x="2414" y="10987"/>
                    <a:pt x="2540" y="10987"/>
                  </a:cubicBezTo>
                  <a:cubicBezTo>
                    <a:pt x="3012" y="10987"/>
                    <a:pt x="3469" y="10675"/>
                    <a:pt x="3469" y="10675"/>
                  </a:cubicBezTo>
                  <a:lnTo>
                    <a:pt x="3469" y="10675"/>
                  </a:lnTo>
                  <a:cubicBezTo>
                    <a:pt x="3302" y="11075"/>
                    <a:pt x="3336" y="11542"/>
                    <a:pt x="3503" y="11909"/>
                  </a:cubicBezTo>
                  <a:cubicBezTo>
                    <a:pt x="4270" y="11809"/>
                    <a:pt x="4570" y="10809"/>
                    <a:pt x="4570" y="10809"/>
                  </a:cubicBezTo>
                  <a:lnTo>
                    <a:pt x="4570" y="10809"/>
                  </a:lnTo>
                  <a:cubicBezTo>
                    <a:pt x="4470" y="11209"/>
                    <a:pt x="4603" y="11676"/>
                    <a:pt x="4937" y="11976"/>
                  </a:cubicBezTo>
                  <a:cubicBezTo>
                    <a:pt x="5537" y="11876"/>
                    <a:pt x="5771" y="10942"/>
                    <a:pt x="5771" y="10942"/>
                  </a:cubicBezTo>
                  <a:cubicBezTo>
                    <a:pt x="5804" y="11376"/>
                    <a:pt x="6038" y="11776"/>
                    <a:pt x="6405" y="12076"/>
                  </a:cubicBezTo>
                  <a:cubicBezTo>
                    <a:pt x="7095" y="11637"/>
                    <a:pt x="7047" y="10696"/>
                    <a:pt x="7039" y="10586"/>
                  </a:cubicBezTo>
                  <a:lnTo>
                    <a:pt x="7039" y="10586"/>
                  </a:lnTo>
                  <a:cubicBezTo>
                    <a:pt x="7076" y="11015"/>
                    <a:pt x="7342" y="11411"/>
                    <a:pt x="7739" y="11609"/>
                  </a:cubicBezTo>
                  <a:cubicBezTo>
                    <a:pt x="8006" y="11276"/>
                    <a:pt x="8139" y="10842"/>
                    <a:pt x="8073" y="10408"/>
                  </a:cubicBezTo>
                  <a:lnTo>
                    <a:pt x="8239" y="10308"/>
                  </a:lnTo>
                  <a:lnTo>
                    <a:pt x="8273" y="10375"/>
                  </a:lnTo>
                  <a:cubicBezTo>
                    <a:pt x="8206" y="10675"/>
                    <a:pt x="8239" y="10975"/>
                    <a:pt x="8373" y="11242"/>
                  </a:cubicBezTo>
                  <a:cubicBezTo>
                    <a:pt x="8640" y="11175"/>
                    <a:pt x="8873" y="11009"/>
                    <a:pt x="9007" y="10742"/>
                  </a:cubicBezTo>
                  <a:cubicBezTo>
                    <a:pt x="9073" y="10775"/>
                    <a:pt x="9140" y="10775"/>
                    <a:pt x="9207" y="10775"/>
                  </a:cubicBezTo>
                  <a:cubicBezTo>
                    <a:pt x="9240" y="10975"/>
                    <a:pt x="9340" y="11142"/>
                    <a:pt x="9474" y="11276"/>
                  </a:cubicBezTo>
                  <a:cubicBezTo>
                    <a:pt x="9974" y="11209"/>
                    <a:pt x="10141" y="10475"/>
                    <a:pt x="10141" y="10475"/>
                  </a:cubicBezTo>
                  <a:cubicBezTo>
                    <a:pt x="10174" y="10842"/>
                    <a:pt x="10374" y="11142"/>
                    <a:pt x="10641" y="11376"/>
                  </a:cubicBezTo>
                  <a:cubicBezTo>
                    <a:pt x="10841" y="11242"/>
                    <a:pt x="11008" y="11042"/>
                    <a:pt x="11075" y="10809"/>
                  </a:cubicBezTo>
                  <a:cubicBezTo>
                    <a:pt x="11141" y="10742"/>
                    <a:pt x="11241" y="10708"/>
                    <a:pt x="11342" y="10642"/>
                  </a:cubicBezTo>
                  <a:lnTo>
                    <a:pt x="11342" y="10642"/>
                  </a:lnTo>
                  <a:cubicBezTo>
                    <a:pt x="11208" y="10975"/>
                    <a:pt x="11241" y="11309"/>
                    <a:pt x="11375" y="11609"/>
                  </a:cubicBezTo>
                  <a:cubicBezTo>
                    <a:pt x="11975" y="11542"/>
                    <a:pt x="12208" y="10710"/>
                    <a:pt x="12209" y="10708"/>
                  </a:cubicBezTo>
                  <a:lnTo>
                    <a:pt x="12209" y="10708"/>
                  </a:lnTo>
                  <a:cubicBezTo>
                    <a:pt x="12109" y="11075"/>
                    <a:pt x="12209" y="11409"/>
                    <a:pt x="12476" y="11642"/>
                  </a:cubicBezTo>
                  <a:cubicBezTo>
                    <a:pt x="12943" y="11576"/>
                    <a:pt x="13143" y="10809"/>
                    <a:pt x="13143" y="10809"/>
                  </a:cubicBezTo>
                  <a:cubicBezTo>
                    <a:pt x="13176" y="11175"/>
                    <a:pt x="13376" y="11509"/>
                    <a:pt x="13643" y="11709"/>
                  </a:cubicBezTo>
                  <a:cubicBezTo>
                    <a:pt x="14010" y="11442"/>
                    <a:pt x="14177" y="10975"/>
                    <a:pt x="14144" y="10508"/>
                  </a:cubicBezTo>
                  <a:lnTo>
                    <a:pt x="14144" y="10508"/>
                  </a:lnTo>
                  <a:cubicBezTo>
                    <a:pt x="14177" y="10875"/>
                    <a:pt x="14410" y="11175"/>
                    <a:pt x="14711" y="11342"/>
                  </a:cubicBezTo>
                  <a:cubicBezTo>
                    <a:pt x="15011" y="10975"/>
                    <a:pt x="15078" y="10508"/>
                    <a:pt x="14911" y="10075"/>
                  </a:cubicBezTo>
                  <a:lnTo>
                    <a:pt x="14911" y="10075"/>
                  </a:lnTo>
                  <a:cubicBezTo>
                    <a:pt x="15111" y="10408"/>
                    <a:pt x="15444" y="10642"/>
                    <a:pt x="15878" y="10675"/>
                  </a:cubicBezTo>
                  <a:cubicBezTo>
                    <a:pt x="15978" y="10175"/>
                    <a:pt x="15845" y="9641"/>
                    <a:pt x="15511" y="9241"/>
                  </a:cubicBezTo>
                  <a:lnTo>
                    <a:pt x="15511" y="9241"/>
                  </a:lnTo>
                  <a:cubicBezTo>
                    <a:pt x="15664" y="9394"/>
                    <a:pt x="15874" y="9461"/>
                    <a:pt x="16085" y="9461"/>
                  </a:cubicBezTo>
                  <a:cubicBezTo>
                    <a:pt x="16197" y="9461"/>
                    <a:pt x="16308" y="9442"/>
                    <a:pt x="16412" y="9408"/>
                  </a:cubicBezTo>
                  <a:cubicBezTo>
                    <a:pt x="16378" y="9041"/>
                    <a:pt x="16178" y="8740"/>
                    <a:pt x="15911" y="8507"/>
                  </a:cubicBezTo>
                  <a:lnTo>
                    <a:pt x="15911" y="8507"/>
                  </a:lnTo>
                  <a:cubicBezTo>
                    <a:pt x="16045" y="8557"/>
                    <a:pt x="16187" y="8582"/>
                    <a:pt x="16328" y="8582"/>
                  </a:cubicBezTo>
                  <a:cubicBezTo>
                    <a:pt x="16470" y="8582"/>
                    <a:pt x="16612" y="8557"/>
                    <a:pt x="16745" y="8507"/>
                  </a:cubicBezTo>
                  <a:lnTo>
                    <a:pt x="16745" y="7740"/>
                  </a:lnTo>
                  <a:lnTo>
                    <a:pt x="16745" y="7606"/>
                  </a:lnTo>
                  <a:cubicBezTo>
                    <a:pt x="16779" y="7606"/>
                    <a:pt x="16812" y="7573"/>
                    <a:pt x="16845" y="7539"/>
                  </a:cubicBezTo>
                  <a:cubicBezTo>
                    <a:pt x="16812" y="7473"/>
                    <a:pt x="16812" y="7406"/>
                    <a:pt x="16779" y="7306"/>
                  </a:cubicBezTo>
                  <a:cubicBezTo>
                    <a:pt x="16745" y="7039"/>
                    <a:pt x="16645" y="6772"/>
                    <a:pt x="16512" y="6539"/>
                  </a:cubicBezTo>
                  <a:cubicBezTo>
                    <a:pt x="16545" y="6505"/>
                    <a:pt x="16579" y="6472"/>
                    <a:pt x="16612" y="6439"/>
                  </a:cubicBezTo>
                  <a:cubicBezTo>
                    <a:pt x="16712" y="6489"/>
                    <a:pt x="16829" y="6514"/>
                    <a:pt x="16946" y="6514"/>
                  </a:cubicBezTo>
                  <a:cubicBezTo>
                    <a:pt x="17062" y="6514"/>
                    <a:pt x="17179" y="6489"/>
                    <a:pt x="17279" y="6439"/>
                  </a:cubicBezTo>
                  <a:cubicBezTo>
                    <a:pt x="17246" y="6105"/>
                    <a:pt x="17046" y="5772"/>
                    <a:pt x="16779" y="5538"/>
                  </a:cubicBezTo>
                  <a:lnTo>
                    <a:pt x="16779" y="5538"/>
                  </a:lnTo>
                  <a:cubicBezTo>
                    <a:pt x="16912" y="5605"/>
                    <a:pt x="17054" y="5638"/>
                    <a:pt x="17196" y="5638"/>
                  </a:cubicBezTo>
                  <a:cubicBezTo>
                    <a:pt x="17338" y="5638"/>
                    <a:pt x="17479" y="5605"/>
                    <a:pt x="17613" y="5538"/>
                  </a:cubicBezTo>
                  <a:cubicBezTo>
                    <a:pt x="17613" y="5138"/>
                    <a:pt x="16946" y="4704"/>
                    <a:pt x="16946" y="4704"/>
                  </a:cubicBezTo>
                  <a:lnTo>
                    <a:pt x="16946" y="4704"/>
                  </a:lnTo>
                  <a:cubicBezTo>
                    <a:pt x="17046" y="4742"/>
                    <a:pt x="17146" y="4760"/>
                    <a:pt x="17244" y="4760"/>
                  </a:cubicBezTo>
                  <a:cubicBezTo>
                    <a:pt x="17408" y="4760"/>
                    <a:pt x="17567" y="4708"/>
                    <a:pt x="17713" y="4604"/>
                  </a:cubicBezTo>
                  <a:cubicBezTo>
                    <a:pt x="17613" y="4204"/>
                    <a:pt x="17312" y="3870"/>
                    <a:pt x="16912" y="3737"/>
                  </a:cubicBezTo>
                  <a:cubicBezTo>
                    <a:pt x="17212" y="3737"/>
                    <a:pt x="17479" y="3570"/>
                    <a:pt x="17613" y="3336"/>
                  </a:cubicBezTo>
                  <a:cubicBezTo>
                    <a:pt x="17479" y="2869"/>
                    <a:pt x="16679" y="2869"/>
                    <a:pt x="16679" y="2869"/>
                  </a:cubicBezTo>
                  <a:cubicBezTo>
                    <a:pt x="16979" y="2703"/>
                    <a:pt x="17212" y="2402"/>
                    <a:pt x="17279" y="2069"/>
                  </a:cubicBezTo>
                  <a:cubicBezTo>
                    <a:pt x="17112" y="1999"/>
                    <a:pt x="16940" y="1965"/>
                    <a:pt x="16771" y="1965"/>
                  </a:cubicBezTo>
                  <a:cubicBezTo>
                    <a:pt x="16535" y="1965"/>
                    <a:pt x="16306" y="2033"/>
                    <a:pt x="16112" y="2169"/>
                  </a:cubicBezTo>
                  <a:cubicBezTo>
                    <a:pt x="16345" y="1969"/>
                    <a:pt x="16445" y="1635"/>
                    <a:pt x="16412" y="1335"/>
                  </a:cubicBezTo>
                  <a:cubicBezTo>
                    <a:pt x="16331" y="1298"/>
                    <a:pt x="16243" y="1282"/>
                    <a:pt x="16155" y="1282"/>
                  </a:cubicBezTo>
                  <a:cubicBezTo>
                    <a:pt x="15774" y="1282"/>
                    <a:pt x="15378" y="1569"/>
                    <a:pt x="15378" y="1569"/>
                  </a:cubicBezTo>
                  <a:cubicBezTo>
                    <a:pt x="15578" y="1268"/>
                    <a:pt x="15611" y="901"/>
                    <a:pt x="15545" y="568"/>
                  </a:cubicBezTo>
                  <a:cubicBezTo>
                    <a:pt x="15530" y="567"/>
                    <a:pt x="15515" y="567"/>
                    <a:pt x="15501" y="567"/>
                  </a:cubicBezTo>
                  <a:cubicBezTo>
                    <a:pt x="14918" y="567"/>
                    <a:pt x="14410" y="1202"/>
                    <a:pt x="14410" y="1202"/>
                  </a:cubicBezTo>
                  <a:cubicBezTo>
                    <a:pt x="14544" y="868"/>
                    <a:pt x="14577" y="534"/>
                    <a:pt x="14477" y="201"/>
                  </a:cubicBezTo>
                  <a:lnTo>
                    <a:pt x="13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092445" y="2275252"/>
              <a:ext cx="171443" cy="390003"/>
            </a:xfrm>
            <a:custGeom>
              <a:avLst/>
              <a:gdLst/>
              <a:ahLst/>
              <a:cxnLst/>
              <a:rect l="l" t="t" r="r" b="b"/>
              <a:pathLst>
                <a:path w="9708" h="22084" extrusionOk="0">
                  <a:moveTo>
                    <a:pt x="6505" y="1"/>
                  </a:moveTo>
                  <a:lnTo>
                    <a:pt x="6238" y="34"/>
                  </a:lnTo>
                  <a:cubicBezTo>
                    <a:pt x="6438" y="568"/>
                    <a:pt x="6872" y="2069"/>
                    <a:pt x="6805" y="2603"/>
                  </a:cubicBezTo>
                  <a:cubicBezTo>
                    <a:pt x="6772" y="3103"/>
                    <a:pt x="5371" y="6806"/>
                    <a:pt x="5371" y="6806"/>
                  </a:cubicBezTo>
                  <a:cubicBezTo>
                    <a:pt x="5371" y="6806"/>
                    <a:pt x="3736" y="4671"/>
                    <a:pt x="3369" y="3837"/>
                  </a:cubicBezTo>
                  <a:cubicBezTo>
                    <a:pt x="2969" y="2636"/>
                    <a:pt x="2636" y="1435"/>
                    <a:pt x="2435" y="201"/>
                  </a:cubicBezTo>
                  <a:lnTo>
                    <a:pt x="2169" y="234"/>
                  </a:lnTo>
                  <a:lnTo>
                    <a:pt x="2669" y="3470"/>
                  </a:lnTo>
                  <a:lnTo>
                    <a:pt x="301" y="1102"/>
                  </a:lnTo>
                  <a:lnTo>
                    <a:pt x="0" y="1135"/>
                  </a:lnTo>
                  <a:lnTo>
                    <a:pt x="2702" y="4371"/>
                  </a:lnTo>
                  <a:cubicBezTo>
                    <a:pt x="2702" y="4371"/>
                    <a:pt x="4070" y="6739"/>
                    <a:pt x="4303" y="7640"/>
                  </a:cubicBezTo>
                  <a:cubicBezTo>
                    <a:pt x="5204" y="11142"/>
                    <a:pt x="5004" y="22083"/>
                    <a:pt x="5004" y="22083"/>
                  </a:cubicBezTo>
                  <a:lnTo>
                    <a:pt x="8406" y="21783"/>
                  </a:lnTo>
                  <a:cubicBezTo>
                    <a:pt x="8406" y="21783"/>
                    <a:pt x="4937" y="7406"/>
                    <a:pt x="7739" y="2703"/>
                  </a:cubicBezTo>
                  <a:cubicBezTo>
                    <a:pt x="8273" y="1836"/>
                    <a:pt x="8940" y="1068"/>
                    <a:pt x="9707" y="468"/>
                  </a:cubicBezTo>
                  <a:lnTo>
                    <a:pt x="9340" y="368"/>
                  </a:lnTo>
                  <a:lnTo>
                    <a:pt x="7339" y="2303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092445" y="2275252"/>
              <a:ext cx="172026" cy="390003"/>
            </a:xfrm>
            <a:custGeom>
              <a:avLst/>
              <a:gdLst/>
              <a:ahLst/>
              <a:cxnLst/>
              <a:rect l="l" t="t" r="r" b="b"/>
              <a:pathLst>
                <a:path w="9741" h="22084" fill="none" extrusionOk="0">
                  <a:moveTo>
                    <a:pt x="5004" y="22083"/>
                  </a:moveTo>
                  <a:cubicBezTo>
                    <a:pt x="5004" y="22083"/>
                    <a:pt x="5204" y="11142"/>
                    <a:pt x="4303" y="7640"/>
                  </a:cubicBezTo>
                  <a:cubicBezTo>
                    <a:pt x="4070" y="6739"/>
                    <a:pt x="2702" y="4371"/>
                    <a:pt x="2702" y="4371"/>
                  </a:cubicBezTo>
                  <a:lnTo>
                    <a:pt x="0" y="1135"/>
                  </a:lnTo>
                  <a:lnTo>
                    <a:pt x="301" y="1102"/>
                  </a:lnTo>
                  <a:lnTo>
                    <a:pt x="2669" y="3470"/>
                  </a:lnTo>
                  <a:lnTo>
                    <a:pt x="2169" y="234"/>
                  </a:lnTo>
                  <a:lnTo>
                    <a:pt x="2435" y="201"/>
                  </a:lnTo>
                  <a:cubicBezTo>
                    <a:pt x="2636" y="1435"/>
                    <a:pt x="2969" y="2670"/>
                    <a:pt x="3369" y="3837"/>
                  </a:cubicBezTo>
                  <a:cubicBezTo>
                    <a:pt x="3736" y="4671"/>
                    <a:pt x="5371" y="6806"/>
                    <a:pt x="5371" y="6806"/>
                  </a:cubicBezTo>
                  <a:cubicBezTo>
                    <a:pt x="5371" y="6806"/>
                    <a:pt x="6772" y="3103"/>
                    <a:pt x="6805" y="2603"/>
                  </a:cubicBezTo>
                  <a:cubicBezTo>
                    <a:pt x="6872" y="2103"/>
                    <a:pt x="6438" y="568"/>
                    <a:pt x="6238" y="34"/>
                  </a:cubicBezTo>
                  <a:lnTo>
                    <a:pt x="6505" y="1"/>
                  </a:lnTo>
                  <a:lnTo>
                    <a:pt x="7339" y="2303"/>
                  </a:lnTo>
                  <a:lnTo>
                    <a:pt x="9340" y="401"/>
                  </a:lnTo>
                  <a:lnTo>
                    <a:pt x="9741" y="468"/>
                  </a:lnTo>
                  <a:cubicBezTo>
                    <a:pt x="8973" y="1102"/>
                    <a:pt x="8273" y="1836"/>
                    <a:pt x="7739" y="2703"/>
                  </a:cubicBezTo>
                  <a:cubicBezTo>
                    <a:pt x="4971" y="7440"/>
                    <a:pt x="8406" y="21783"/>
                    <a:pt x="8406" y="2178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429992" y="2499618"/>
              <a:ext cx="330489" cy="796660"/>
            </a:xfrm>
            <a:custGeom>
              <a:avLst/>
              <a:gdLst/>
              <a:ahLst/>
              <a:cxnLst/>
              <a:rect l="l" t="t" r="r" b="b"/>
              <a:pathLst>
                <a:path w="18714" h="45111" extrusionOk="0">
                  <a:moveTo>
                    <a:pt x="9966" y="1"/>
                  </a:moveTo>
                  <a:cubicBezTo>
                    <a:pt x="7754" y="1"/>
                    <a:pt x="5684" y="476"/>
                    <a:pt x="4870" y="1439"/>
                  </a:cubicBezTo>
                  <a:cubicBezTo>
                    <a:pt x="2902" y="3941"/>
                    <a:pt x="2368" y="7310"/>
                    <a:pt x="3436" y="10312"/>
                  </a:cubicBezTo>
                  <a:cubicBezTo>
                    <a:pt x="5371" y="15716"/>
                    <a:pt x="3703" y="14749"/>
                    <a:pt x="1067" y="25523"/>
                  </a:cubicBezTo>
                  <a:cubicBezTo>
                    <a:pt x="0" y="29893"/>
                    <a:pt x="234" y="40768"/>
                    <a:pt x="300" y="44570"/>
                  </a:cubicBezTo>
                  <a:cubicBezTo>
                    <a:pt x="280" y="44570"/>
                    <a:pt x="2398" y="45111"/>
                    <a:pt x="6489" y="45111"/>
                  </a:cubicBezTo>
                  <a:cubicBezTo>
                    <a:pt x="9139" y="45111"/>
                    <a:pt x="12617" y="44884"/>
                    <a:pt x="16879" y="44137"/>
                  </a:cubicBezTo>
                  <a:cubicBezTo>
                    <a:pt x="16112" y="39734"/>
                    <a:pt x="16078" y="35230"/>
                    <a:pt x="16779" y="30794"/>
                  </a:cubicBezTo>
                  <a:cubicBezTo>
                    <a:pt x="17679" y="25156"/>
                    <a:pt x="16512" y="22688"/>
                    <a:pt x="14711" y="18051"/>
                  </a:cubicBezTo>
                  <a:cubicBezTo>
                    <a:pt x="12909" y="13381"/>
                    <a:pt x="18713" y="3307"/>
                    <a:pt x="15945" y="1439"/>
                  </a:cubicBezTo>
                  <a:cubicBezTo>
                    <a:pt x="14571" y="485"/>
                    <a:pt x="12197" y="1"/>
                    <a:pt x="996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5429992" y="2490859"/>
              <a:ext cx="330489" cy="821808"/>
            </a:xfrm>
            <a:custGeom>
              <a:avLst/>
              <a:gdLst/>
              <a:ahLst/>
              <a:cxnLst/>
              <a:rect l="l" t="t" r="r" b="b"/>
              <a:pathLst>
                <a:path w="18714" h="46535" fill="none" extrusionOk="0">
                  <a:moveTo>
                    <a:pt x="16879" y="44633"/>
                  </a:moveTo>
                  <a:cubicBezTo>
                    <a:pt x="16112" y="40230"/>
                    <a:pt x="16078" y="35726"/>
                    <a:pt x="16779" y="31290"/>
                  </a:cubicBezTo>
                  <a:cubicBezTo>
                    <a:pt x="17679" y="25652"/>
                    <a:pt x="16512" y="23184"/>
                    <a:pt x="14711" y="18547"/>
                  </a:cubicBezTo>
                  <a:cubicBezTo>
                    <a:pt x="12909" y="13877"/>
                    <a:pt x="18713" y="3803"/>
                    <a:pt x="15945" y="1935"/>
                  </a:cubicBezTo>
                  <a:cubicBezTo>
                    <a:pt x="13209" y="34"/>
                    <a:pt x="6505" y="1"/>
                    <a:pt x="4870" y="1935"/>
                  </a:cubicBezTo>
                  <a:cubicBezTo>
                    <a:pt x="2902" y="4437"/>
                    <a:pt x="2368" y="7806"/>
                    <a:pt x="3436" y="10808"/>
                  </a:cubicBezTo>
                  <a:cubicBezTo>
                    <a:pt x="5371" y="16212"/>
                    <a:pt x="3703" y="15245"/>
                    <a:pt x="1067" y="26019"/>
                  </a:cubicBezTo>
                  <a:cubicBezTo>
                    <a:pt x="0" y="30389"/>
                    <a:pt x="234" y="41264"/>
                    <a:pt x="300" y="45066"/>
                  </a:cubicBezTo>
                  <a:cubicBezTo>
                    <a:pt x="267" y="45066"/>
                    <a:pt x="6038" y="46534"/>
                    <a:pt x="16879" y="44633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533072" y="2437261"/>
              <a:ext cx="111364" cy="119629"/>
            </a:xfrm>
            <a:custGeom>
              <a:avLst/>
              <a:gdLst/>
              <a:ahLst/>
              <a:cxnLst/>
              <a:rect l="l" t="t" r="r" b="b"/>
              <a:pathLst>
                <a:path w="6306" h="6774" extrusionOk="0">
                  <a:moveTo>
                    <a:pt x="4704" y="0"/>
                  </a:moveTo>
                  <a:cubicBezTo>
                    <a:pt x="4704" y="0"/>
                    <a:pt x="1335" y="167"/>
                    <a:pt x="1468" y="1535"/>
                  </a:cubicBezTo>
                  <a:cubicBezTo>
                    <a:pt x="1535" y="2302"/>
                    <a:pt x="1435" y="3102"/>
                    <a:pt x="1201" y="3870"/>
                  </a:cubicBezTo>
                  <a:cubicBezTo>
                    <a:pt x="1035" y="3903"/>
                    <a:pt x="868" y="3936"/>
                    <a:pt x="734" y="4003"/>
                  </a:cubicBezTo>
                  <a:cubicBezTo>
                    <a:pt x="401" y="4870"/>
                    <a:pt x="1" y="6705"/>
                    <a:pt x="1902" y="6772"/>
                  </a:cubicBezTo>
                  <a:cubicBezTo>
                    <a:pt x="1932" y="6773"/>
                    <a:pt x="1961" y="6773"/>
                    <a:pt x="1990" y="6773"/>
                  </a:cubicBezTo>
                  <a:cubicBezTo>
                    <a:pt x="4098" y="6773"/>
                    <a:pt x="5088" y="4427"/>
                    <a:pt x="6305" y="3703"/>
                  </a:cubicBezTo>
                  <a:cubicBezTo>
                    <a:pt x="6005" y="3636"/>
                    <a:pt x="5671" y="3636"/>
                    <a:pt x="5371" y="3603"/>
                  </a:cubicBezTo>
                  <a:cubicBezTo>
                    <a:pt x="4537" y="2235"/>
                    <a:pt x="4704" y="0"/>
                    <a:pt x="47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556047" y="2437261"/>
              <a:ext cx="60097" cy="50313"/>
            </a:xfrm>
            <a:custGeom>
              <a:avLst/>
              <a:gdLst/>
              <a:ahLst/>
              <a:cxnLst/>
              <a:rect l="l" t="t" r="r" b="b"/>
              <a:pathLst>
                <a:path w="3403" h="2849" extrusionOk="0">
                  <a:moveTo>
                    <a:pt x="3403" y="0"/>
                  </a:moveTo>
                  <a:cubicBezTo>
                    <a:pt x="3403" y="0"/>
                    <a:pt x="0" y="167"/>
                    <a:pt x="167" y="1535"/>
                  </a:cubicBezTo>
                  <a:cubicBezTo>
                    <a:pt x="201" y="1935"/>
                    <a:pt x="201" y="2335"/>
                    <a:pt x="134" y="2736"/>
                  </a:cubicBezTo>
                  <a:cubicBezTo>
                    <a:pt x="334" y="2811"/>
                    <a:pt x="553" y="2848"/>
                    <a:pt x="762" y="2848"/>
                  </a:cubicBezTo>
                  <a:cubicBezTo>
                    <a:pt x="832" y="2848"/>
                    <a:pt x="901" y="2844"/>
                    <a:pt x="968" y="2836"/>
                  </a:cubicBezTo>
                  <a:cubicBezTo>
                    <a:pt x="1768" y="2802"/>
                    <a:pt x="3403" y="467"/>
                    <a:pt x="3403" y="467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5508225" y="2335506"/>
              <a:ext cx="38923" cy="56406"/>
            </a:xfrm>
            <a:custGeom>
              <a:avLst/>
              <a:gdLst/>
              <a:ahLst/>
              <a:cxnLst/>
              <a:rect l="l" t="t" r="r" b="b"/>
              <a:pathLst>
                <a:path w="2204" h="3194" extrusionOk="0">
                  <a:moveTo>
                    <a:pt x="1175" y="1"/>
                  </a:moveTo>
                  <a:cubicBezTo>
                    <a:pt x="600" y="1"/>
                    <a:pt x="0" y="546"/>
                    <a:pt x="140" y="1593"/>
                  </a:cubicBezTo>
                  <a:cubicBezTo>
                    <a:pt x="240" y="2293"/>
                    <a:pt x="640" y="2860"/>
                    <a:pt x="1241" y="3194"/>
                  </a:cubicBezTo>
                  <a:cubicBezTo>
                    <a:pt x="1674" y="2660"/>
                    <a:pt x="1975" y="2060"/>
                    <a:pt x="2108" y="1392"/>
                  </a:cubicBezTo>
                  <a:cubicBezTo>
                    <a:pt x="2204" y="454"/>
                    <a:pt x="1700" y="1"/>
                    <a:pt x="11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501267" y="2309423"/>
              <a:ext cx="138313" cy="168159"/>
            </a:xfrm>
            <a:custGeom>
              <a:avLst/>
              <a:gdLst/>
              <a:ahLst/>
              <a:cxnLst/>
              <a:rect l="l" t="t" r="r" b="b"/>
              <a:pathLst>
                <a:path w="7832" h="9522" extrusionOk="0">
                  <a:moveTo>
                    <a:pt x="3603" y="1"/>
                  </a:moveTo>
                  <a:cubicBezTo>
                    <a:pt x="2635" y="601"/>
                    <a:pt x="1935" y="1569"/>
                    <a:pt x="1668" y="2669"/>
                  </a:cubicBezTo>
                  <a:cubicBezTo>
                    <a:pt x="1201" y="4504"/>
                    <a:pt x="0" y="4304"/>
                    <a:pt x="534" y="7106"/>
                  </a:cubicBezTo>
                  <a:cubicBezTo>
                    <a:pt x="863" y="8833"/>
                    <a:pt x="1179" y="9521"/>
                    <a:pt x="2100" y="9521"/>
                  </a:cubicBezTo>
                  <a:cubicBezTo>
                    <a:pt x="2673" y="9521"/>
                    <a:pt x="3480" y="9255"/>
                    <a:pt x="4670" y="8807"/>
                  </a:cubicBezTo>
                  <a:cubicBezTo>
                    <a:pt x="5137" y="8540"/>
                    <a:pt x="5571" y="8173"/>
                    <a:pt x="5938" y="7773"/>
                  </a:cubicBezTo>
                  <a:cubicBezTo>
                    <a:pt x="5938" y="7773"/>
                    <a:pt x="6088" y="7895"/>
                    <a:pt x="6349" y="7895"/>
                  </a:cubicBezTo>
                  <a:cubicBezTo>
                    <a:pt x="6579" y="7895"/>
                    <a:pt x="6896" y="7799"/>
                    <a:pt x="7272" y="7439"/>
                  </a:cubicBezTo>
                  <a:cubicBezTo>
                    <a:pt x="7832" y="6880"/>
                    <a:pt x="7638" y="6262"/>
                    <a:pt x="6717" y="6262"/>
                  </a:cubicBezTo>
                  <a:cubicBezTo>
                    <a:pt x="6650" y="6262"/>
                    <a:pt x="6579" y="6265"/>
                    <a:pt x="6505" y="6272"/>
                  </a:cubicBezTo>
                  <a:lnTo>
                    <a:pt x="7739" y="3203"/>
                  </a:lnTo>
                  <a:lnTo>
                    <a:pt x="6171" y="534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523059" y="2386596"/>
              <a:ext cx="17695" cy="29475"/>
            </a:xfrm>
            <a:custGeom>
              <a:avLst/>
              <a:gdLst/>
              <a:ahLst/>
              <a:cxnLst/>
              <a:rect l="l" t="t" r="r" b="b"/>
              <a:pathLst>
                <a:path w="1002" h="1669" fill="none" extrusionOk="0">
                  <a:moveTo>
                    <a:pt x="1001" y="1"/>
                  </a:moveTo>
                  <a:cubicBezTo>
                    <a:pt x="801" y="334"/>
                    <a:pt x="534" y="634"/>
                    <a:pt x="167" y="834"/>
                  </a:cubicBezTo>
                  <a:cubicBezTo>
                    <a:pt x="67" y="868"/>
                    <a:pt x="0" y="1001"/>
                    <a:pt x="67" y="1101"/>
                  </a:cubicBezTo>
                  <a:cubicBezTo>
                    <a:pt x="167" y="1268"/>
                    <a:pt x="234" y="1468"/>
                    <a:pt x="267" y="16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524242" y="2430780"/>
              <a:ext cx="25925" cy="10031"/>
            </a:xfrm>
            <a:custGeom>
              <a:avLst/>
              <a:gdLst/>
              <a:ahLst/>
              <a:cxnLst/>
              <a:rect l="l" t="t" r="r" b="b"/>
              <a:pathLst>
                <a:path w="1468" h="568" fill="none" extrusionOk="0">
                  <a:moveTo>
                    <a:pt x="0" y="0"/>
                  </a:moveTo>
                  <a:cubicBezTo>
                    <a:pt x="367" y="401"/>
                    <a:pt x="968" y="567"/>
                    <a:pt x="1468" y="3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5532489" y="2354791"/>
              <a:ext cx="10031" cy="14146"/>
            </a:xfrm>
            <a:custGeom>
              <a:avLst/>
              <a:gdLst/>
              <a:ahLst/>
              <a:cxnLst/>
              <a:rect l="l" t="t" r="r" b="b"/>
              <a:pathLst>
                <a:path w="568" h="801" fill="none" extrusionOk="0">
                  <a:moveTo>
                    <a:pt x="0" y="200"/>
                  </a:moveTo>
                  <a:cubicBezTo>
                    <a:pt x="0" y="200"/>
                    <a:pt x="501" y="0"/>
                    <a:pt x="567" y="8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560162" y="2366570"/>
              <a:ext cx="20645" cy="16512"/>
            </a:xfrm>
            <a:custGeom>
              <a:avLst/>
              <a:gdLst/>
              <a:ahLst/>
              <a:cxnLst/>
              <a:rect l="l" t="t" r="r" b="b"/>
              <a:pathLst>
                <a:path w="1169" h="935" fill="none" extrusionOk="0">
                  <a:moveTo>
                    <a:pt x="1" y="167"/>
                  </a:moveTo>
                  <a:cubicBezTo>
                    <a:pt x="535" y="0"/>
                    <a:pt x="1102" y="367"/>
                    <a:pt x="1168" y="9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555464" y="2386225"/>
              <a:ext cx="9430" cy="11691"/>
            </a:xfrm>
            <a:custGeom>
              <a:avLst/>
              <a:gdLst/>
              <a:ahLst/>
              <a:cxnLst/>
              <a:rect l="l" t="t" r="r" b="b"/>
              <a:pathLst>
                <a:path w="534" h="662" extrusionOk="0">
                  <a:moveTo>
                    <a:pt x="329" y="1"/>
                  </a:moveTo>
                  <a:cubicBezTo>
                    <a:pt x="234" y="1"/>
                    <a:pt x="119" y="91"/>
                    <a:pt x="67" y="222"/>
                  </a:cubicBezTo>
                  <a:cubicBezTo>
                    <a:pt x="0" y="422"/>
                    <a:pt x="0" y="589"/>
                    <a:pt x="134" y="655"/>
                  </a:cubicBezTo>
                  <a:cubicBezTo>
                    <a:pt x="146" y="660"/>
                    <a:pt x="160" y="662"/>
                    <a:pt x="174" y="662"/>
                  </a:cubicBezTo>
                  <a:cubicBezTo>
                    <a:pt x="268" y="662"/>
                    <a:pt x="380" y="567"/>
                    <a:pt x="467" y="422"/>
                  </a:cubicBezTo>
                  <a:cubicBezTo>
                    <a:pt x="534" y="255"/>
                    <a:pt x="500" y="55"/>
                    <a:pt x="400" y="22"/>
                  </a:cubicBezTo>
                  <a:cubicBezTo>
                    <a:pt x="379" y="7"/>
                    <a:pt x="355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524242" y="2375029"/>
              <a:ext cx="9430" cy="11691"/>
            </a:xfrm>
            <a:custGeom>
              <a:avLst/>
              <a:gdLst/>
              <a:ahLst/>
              <a:cxnLst/>
              <a:rect l="l" t="t" r="r" b="b"/>
              <a:pathLst>
                <a:path w="534" h="662" extrusionOk="0">
                  <a:moveTo>
                    <a:pt x="329" y="1"/>
                  </a:moveTo>
                  <a:cubicBezTo>
                    <a:pt x="234" y="1"/>
                    <a:pt x="119" y="91"/>
                    <a:pt x="67" y="222"/>
                  </a:cubicBezTo>
                  <a:cubicBezTo>
                    <a:pt x="0" y="422"/>
                    <a:pt x="0" y="622"/>
                    <a:pt x="134" y="656"/>
                  </a:cubicBezTo>
                  <a:cubicBezTo>
                    <a:pt x="147" y="660"/>
                    <a:pt x="160" y="662"/>
                    <a:pt x="174" y="662"/>
                  </a:cubicBezTo>
                  <a:cubicBezTo>
                    <a:pt x="268" y="662"/>
                    <a:pt x="380" y="567"/>
                    <a:pt x="467" y="422"/>
                  </a:cubicBezTo>
                  <a:cubicBezTo>
                    <a:pt x="534" y="255"/>
                    <a:pt x="501" y="55"/>
                    <a:pt x="400" y="22"/>
                  </a:cubicBezTo>
                  <a:cubicBezTo>
                    <a:pt x="379" y="7"/>
                    <a:pt x="355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5279178" y="2486620"/>
              <a:ext cx="376441" cy="177271"/>
            </a:xfrm>
            <a:custGeom>
              <a:avLst/>
              <a:gdLst/>
              <a:ahLst/>
              <a:cxnLst/>
              <a:rect l="l" t="t" r="r" b="b"/>
              <a:pathLst>
                <a:path w="21316" h="10038" extrusionOk="0">
                  <a:moveTo>
                    <a:pt x="2868" y="1"/>
                  </a:moveTo>
                  <a:cubicBezTo>
                    <a:pt x="2798" y="1"/>
                    <a:pt x="2741" y="24"/>
                    <a:pt x="2703" y="74"/>
                  </a:cubicBezTo>
                  <a:cubicBezTo>
                    <a:pt x="2602" y="241"/>
                    <a:pt x="2602" y="408"/>
                    <a:pt x="2969" y="841"/>
                  </a:cubicBezTo>
                  <a:cubicBezTo>
                    <a:pt x="3336" y="1241"/>
                    <a:pt x="4070" y="1708"/>
                    <a:pt x="3803" y="1942"/>
                  </a:cubicBezTo>
                  <a:cubicBezTo>
                    <a:pt x="3769" y="1972"/>
                    <a:pt x="3721" y="1985"/>
                    <a:pt x="3663" y="1985"/>
                  </a:cubicBezTo>
                  <a:cubicBezTo>
                    <a:pt x="2996" y="1985"/>
                    <a:pt x="921" y="171"/>
                    <a:pt x="396" y="171"/>
                  </a:cubicBezTo>
                  <a:cubicBezTo>
                    <a:pt x="354" y="171"/>
                    <a:pt x="321" y="182"/>
                    <a:pt x="301" y="207"/>
                  </a:cubicBezTo>
                  <a:cubicBezTo>
                    <a:pt x="1" y="574"/>
                    <a:pt x="801" y="1241"/>
                    <a:pt x="801" y="1241"/>
                  </a:cubicBezTo>
                  <a:cubicBezTo>
                    <a:pt x="801" y="1241"/>
                    <a:pt x="720" y="1223"/>
                    <a:pt x="627" y="1223"/>
                  </a:cubicBezTo>
                  <a:cubicBezTo>
                    <a:pt x="442" y="1223"/>
                    <a:pt x="212" y="1297"/>
                    <a:pt x="501" y="1742"/>
                  </a:cubicBezTo>
                  <a:cubicBezTo>
                    <a:pt x="935" y="2409"/>
                    <a:pt x="1201" y="2509"/>
                    <a:pt x="1201" y="2509"/>
                  </a:cubicBezTo>
                  <a:cubicBezTo>
                    <a:pt x="1201" y="2509"/>
                    <a:pt x="701" y="2876"/>
                    <a:pt x="1435" y="3677"/>
                  </a:cubicBezTo>
                  <a:cubicBezTo>
                    <a:pt x="1468" y="4144"/>
                    <a:pt x="1668" y="4611"/>
                    <a:pt x="2002" y="4977"/>
                  </a:cubicBezTo>
                  <a:cubicBezTo>
                    <a:pt x="2536" y="5444"/>
                    <a:pt x="5805" y="6312"/>
                    <a:pt x="5805" y="6312"/>
                  </a:cubicBezTo>
                  <a:cubicBezTo>
                    <a:pt x="5805" y="6312"/>
                    <a:pt x="14479" y="10038"/>
                    <a:pt x="16367" y="10038"/>
                  </a:cubicBezTo>
                  <a:cubicBezTo>
                    <a:pt x="16452" y="10038"/>
                    <a:pt x="16523" y="10030"/>
                    <a:pt x="16579" y="10014"/>
                  </a:cubicBezTo>
                  <a:cubicBezTo>
                    <a:pt x="17847" y="9647"/>
                    <a:pt x="21316" y="7813"/>
                    <a:pt x="21316" y="7813"/>
                  </a:cubicBezTo>
                  <a:cubicBezTo>
                    <a:pt x="21316" y="7813"/>
                    <a:pt x="20849" y="5678"/>
                    <a:pt x="19114" y="4811"/>
                  </a:cubicBezTo>
                  <a:lnTo>
                    <a:pt x="15545" y="6745"/>
                  </a:lnTo>
                  <a:lnTo>
                    <a:pt x="6739" y="4344"/>
                  </a:lnTo>
                  <a:cubicBezTo>
                    <a:pt x="6105" y="3276"/>
                    <a:pt x="5404" y="2242"/>
                    <a:pt x="4637" y="1308"/>
                  </a:cubicBezTo>
                  <a:cubicBezTo>
                    <a:pt x="3942" y="585"/>
                    <a:pt x="3223" y="1"/>
                    <a:pt x="286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303337" y="2514434"/>
              <a:ext cx="18861" cy="53033"/>
            </a:xfrm>
            <a:custGeom>
              <a:avLst/>
              <a:gdLst/>
              <a:ahLst/>
              <a:cxnLst/>
              <a:rect l="l" t="t" r="r" b="b"/>
              <a:pathLst>
                <a:path w="1068" h="3003" fill="none" extrusionOk="0">
                  <a:moveTo>
                    <a:pt x="0" y="0"/>
                  </a:moveTo>
                  <a:cubicBezTo>
                    <a:pt x="0" y="0"/>
                    <a:pt x="801" y="701"/>
                    <a:pt x="934" y="767"/>
                  </a:cubicBezTo>
                  <a:cubicBezTo>
                    <a:pt x="1068" y="867"/>
                    <a:pt x="667" y="1401"/>
                    <a:pt x="868" y="1768"/>
                  </a:cubicBezTo>
                  <a:cubicBezTo>
                    <a:pt x="1068" y="2168"/>
                    <a:pt x="834" y="2769"/>
                    <a:pt x="1001" y="30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603764" y="2524606"/>
              <a:ext cx="149651" cy="109421"/>
            </a:xfrm>
            <a:custGeom>
              <a:avLst/>
              <a:gdLst/>
              <a:ahLst/>
              <a:cxnLst/>
              <a:rect l="l" t="t" r="r" b="b"/>
              <a:pathLst>
                <a:path w="8474" h="6196" extrusionOk="0">
                  <a:moveTo>
                    <a:pt x="5234" y="0"/>
                  </a:moveTo>
                  <a:cubicBezTo>
                    <a:pt x="4059" y="0"/>
                    <a:pt x="2369" y="862"/>
                    <a:pt x="0" y="2660"/>
                  </a:cubicBezTo>
                  <a:cubicBezTo>
                    <a:pt x="0" y="2660"/>
                    <a:pt x="2202" y="3760"/>
                    <a:pt x="2502" y="6196"/>
                  </a:cubicBezTo>
                  <a:cubicBezTo>
                    <a:pt x="2502" y="6196"/>
                    <a:pt x="8473" y="3093"/>
                    <a:pt x="6672" y="692"/>
                  </a:cubicBezTo>
                  <a:cubicBezTo>
                    <a:pt x="6318" y="234"/>
                    <a:pt x="5846" y="0"/>
                    <a:pt x="5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5603764" y="2513251"/>
              <a:ext cx="149651" cy="120777"/>
            </a:xfrm>
            <a:custGeom>
              <a:avLst/>
              <a:gdLst/>
              <a:ahLst/>
              <a:cxnLst/>
              <a:rect l="l" t="t" r="r" b="b"/>
              <a:pathLst>
                <a:path w="8474" h="6839" fill="none" extrusionOk="0">
                  <a:moveTo>
                    <a:pt x="6672" y="1335"/>
                  </a:moveTo>
                  <a:cubicBezTo>
                    <a:pt x="5638" y="0"/>
                    <a:pt x="3603" y="567"/>
                    <a:pt x="0" y="3303"/>
                  </a:cubicBezTo>
                  <a:cubicBezTo>
                    <a:pt x="0" y="3303"/>
                    <a:pt x="2202" y="4403"/>
                    <a:pt x="2502" y="6839"/>
                  </a:cubicBezTo>
                  <a:cubicBezTo>
                    <a:pt x="2502" y="6839"/>
                    <a:pt x="8473" y="3736"/>
                    <a:pt x="6672" y="1335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5596700" y="2363426"/>
              <a:ext cx="137854" cy="135117"/>
            </a:xfrm>
            <a:custGeom>
              <a:avLst/>
              <a:gdLst/>
              <a:ahLst/>
              <a:cxnLst/>
              <a:rect l="l" t="t" r="r" b="b"/>
              <a:pathLst>
                <a:path w="7806" h="7651" extrusionOk="0">
                  <a:moveTo>
                    <a:pt x="1471" y="0"/>
                  </a:moveTo>
                  <a:cubicBezTo>
                    <a:pt x="1133" y="0"/>
                    <a:pt x="793" y="60"/>
                    <a:pt x="467" y="178"/>
                  </a:cubicBezTo>
                  <a:cubicBezTo>
                    <a:pt x="0" y="1212"/>
                    <a:pt x="234" y="2447"/>
                    <a:pt x="1068" y="3247"/>
                  </a:cubicBezTo>
                  <a:cubicBezTo>
                    <a:pt x="1635" y="3281"/>
                    <a:pt x="2035" y="3781"/>
                    <a:pt x="2002" y="4348"/>
                  </a:cubicBezTo>
                  <a:cubicBezTo>
                    <a:pt x="1642" y="4558"/>
                    <a:pt x="1202" y="4687"/>
                    <a:pt x="754" y="4687"/>
                  </a:cubicBezTo>
                  <a:cubicBezTo>
                    <a:pt x="703" y="4687"/>
                    <a:pt x="652" y="4685"/>
                    <a:pt x="601" y="4682"/>
                  </a:cubicBezTo>
                  <a:lnTo>
                    <a:pt x="601" y="4682"/>
                  </a:lnTo>
                  <a:cubicBezTo>
                    <a:pt x="701" y="5182"/>
                    <a:pt x="701" y="5949"/>
                    <a:pt x="934" y="6383"/>
                  </a:cubicBezTo>
                  <a:cubicBezTo>
                    <a:pt x="1134" y="6850"/>
                    <a:pt x="1535" y="7217"/>
                    <a:pt x="2035" y="7350"/>
                  </a:cubicBezTo>
                  <a:cubicBezTo>
                    <a:pt x="2129" y="7375"/>
                    <a:pt x="2224" y="7387"/>
                    <a:pt x="2319" y="7387"/>
                  </a:cubicBezTo>
                  <a:cubicBezTo>
                    <a:pt x="2724" y="7387"/>
                    <a:pt x="3107" y="7162"/>
                    <a:pt x="3269" y="6783"/>
                  </a:cubicBezTo>
                  <a:cubicBezTo>
                    <a:pt x="3569" y="7317"/>
                    <a:pt x="4103" y="7650"/>
                    <a:pt x="4703" y="7650"/>
                  </a:cubicBezTo>
                  <a:cubicBezTo>
                    <a:pt x="5337" y="7650"/>
                    <a:pt x="5938" y="7350"/>
                    <a:pt x="6271" y="6783"/>
                  </a:cubicBezTo>
                  <a:cubicBezTo>
                    <a:pt x="6358" y="6824"/>
                    <a:pt x="6448" y="6842"/>
                    <a:pt x="6537" y="6842"/>
                  </a:cubicBezTo>
                  <a:cubicBezTo>
                    <a:pt x="6960" y="6842"/>
                    <a:pt x="7385" y="6429"/>
                    <a:pt x="7606" y="6016"/>
                  </a:cubicBezTo>
                  <a:cubicBezTo>
                    <a:pt x="7806" y="5482"/>
                    <a:pt x="7772" y="4882"/>
                    <a:pt x="7439" y="4415"/>
                  </a:cubicBezTo>
                  <a:cubicBezTo>
                    <a:pt x="7139" y="3948"/>
                    <a:pt x="6738" y="3547"/>
                    <a:pt x="6238" y="3247"/>
                  </a:cubicBezTo>
                  <a:cubicBezTo>
                    <a:pt x="5771" y="2947"/>
                    <a:pt x="5304" y="2647"/>
                    <a:pt x="4870" y="2280"/>
                  </a:cubicBezTo>
                  <a:cubicBezTo>
                    <a:pt x="4136" y="1646"/>
                    <a:pt x="3603" y="712"/>
                    <a:pt x="2702" y="278"/>
                  </a:cubicBezTo>
                  <a:cubicBezTo>
                    <a:pt x="2313" y="93"/>
                    <a:pt x="1893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5503615" y="2262307"/>
              <a:ext cx="179108" cy="146101"/>
            </a:xfrm>
            <a:custGeom>
              <a:avLst/>
              <a:gdLst/>
              <a:ahLst/>
              <a:cxnLst/>
              <a:rect l="l" t="t" r="r" b="b"/>
              <a:pathLst>
                <a:path w="10142" h="8273" extrusionOk="0">
                  <a:moveTo>
                    <a:pt x="4104" y="0"/>
                  </a:moveTo>
                  <a:lnTo>
                    <a:pt x="2069" y="2836"/>
                  </a:lnTo>
                  <a:lnTo>
                    <a:pt x="1" y="4270"/>
                  </a:lnTo>
                  <a:lnTo>
                    <a:pt x="10141" y="8273"/>
                  </a:lnTo>
                  <a:lnTo>
                    <a:pt x="9374" y="5671"/>
                  </a:lnTo>
                  <a:lnTo>
                    <a:pt x="9741" y="2068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590219" y="2330632"/>
              <a:ext cx="65995" cy="25943"/>
            </a:xfrm>
            <a:custGeom>
              <a:avLst/>
              <a:gdLst/>
              <a:ahLst/>
              <a:cxnLst/>
              <a:rect l="l" t="t" r="r" b="b"/>
              <a:pathLst>
                <a:path w="3737" h="1469" extrusionOk="0">
                  <a:moveTo>
                    <a:pt x="0" y="1"/>
                  </a:moveTo>
                  <a:lnTo>
                    <a:pt x="3736" y="14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590219" y="2330632"/>
              <a:ext cx="65995" cy="25943"/>
            </a:xfrm>
            <a:custGeom>
              <a:avLst/>
              <a:gdLst/>
              <a:ahLst/>
              <a:cxnLst/>
              <a:rect l="l" t="t" r="r" b="b"/>
              <a:pathLst>
                <a:path w="3737" h="1469" fill="none" extrusionOk="0">
                  <a:moveTo>
                    <a:pt x="0" y="1"/>
                  </a:moveTo>
                  <a:lnTo>
                    <a:pt x="3736" y="1468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566643" y="2321202"/>
              <a:ext cx="8865" cy="3550"/>
            </a:xfrm>
            <a:custGeom>
              <a:avLst/>
              <a:gdLst/>
              <a:ahLst/>
              <a:cxnLst/>
              <a:rect l="l" t="t" r="r" b="b"/>
              <a:pathLst>
                <a:path w="502" h="201" extrusionOk="0">
                  <a:moveTo>
                    <a:pt x="1" y="1"/>
                  </a:moveTo>
                  <a:lnTo>
                    <a:pt x="501" y="2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566643" y="2321202"/>
              <a:ext cx="8865" cy="3550"/>
            </a:xfrm>
            <a:custGeom>
              <a:avLst/>
              <a:gdLst/>
              <a:ahLst/>
              <a:cxnLst/>
              <a:rect l="l" t="t" r="r" b="b"/>
              <a:pathLst>
                <a:path w="502" h="201" fill="none" extrusionOk="0">
                  <a:moveTo>
                    <a:pt x="1" y="1"/>
                  </a:moveTo>
                  <a:lnTo>
                    <a:pt x="501" y="20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5587269" y="3208954"/>
              <a:ext cx="9448" cy="51267"/>
            </a:xfrm>
            <a:custGeom>
              <a:avLst/>
              <a:gdLst/>
              <a:ahLst/>
              <a:cxnLst/>
              <a:rect l="l" t="t" r="r" b="b"/>
              <a:pathLst>
                <a:path w="535" h="2903" fill="none" extrusionOk="0">
                  <a:moveTo>
                    <a:pt x="0" y="0"/>
                  </a:moveTo>
                  <a:cubicBezTo>
                    <a:pt x="301" y="1735"/>
                    <a:pt x="534" y="2902"/>
                    <a:pt x="534" y="29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5551332" y="2990398"/>
              <a:ext cx="31241" cy="191470"/>
            </a:xfrm>
            <a:custGeom>
              <a:avLst/>
              <a:gdLst/>
              <a:ahLst/>
              <a:cxnLst/>
              <a:rect l="l" t="t" r="r" b="b"/>
              <a:pathLst>
                <a:path w="1769" h="10842" fill="none" extrusionOk="0">
                  <a:moveTo>
                    <a:pt x="1" y="1"/>
                  </a:moveTo>
                  <a:cubicBezTo>
                    <a:pt x="368" y="2769"/>
                    <a:pt x="1168" y="7406"/>
                    <a:pt x="1769" y="1084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544268" y="3051077"/>
              <a:ext cx="13563" cy="78958"/>
            </a:xfrm>
            <a:custGeom>
              <a:avLst/>
              <a:gdLst/>
              <a:ahLst/>
              <a:cxnLst/>
              <a:rect l="l" t="t" r="r" b="b"/>
              <a:pathLst>
                <a:path w="768" h="4471" fill="none" extrusionOk="0">
                  <a:moveTo>
                    <a:pt x="768" y="0"/>
                  </a:moveTo>
                  <a:cubicBezTo>
                    <a:pt x="701" y="768"/>
                    <a:pt x="334" y="2769"/>
                    <a:pt x="0" y="447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471228" y="2681724"/>
              <a:ext cx="166728" cy="200300"/>
            </a:xfrm>
            <a:custGeom>
              <a:avLst/>
              <a:gdLst/>
              <a:ahLst/>
              <a:cxnLst/>
              <a:rect l="l" t="t" r="r" b="b"/>
              <a:pathLst>
                <a:path w="9441" h="11342" extrusionOk="0">
                  <a:moveTo>
                    <a:pt x="1067" y="0"/>
                  </a:moveTo>
                  <a:lnTo>
                    <a:pt x="0" y="10441"/>
                  </a:lnTo>
                  <a:lnTo>
                    <a:pt x="9440" y="11342"/>
                  </a:lnTo>
                  <a:cubicBezTo>
                    <a:pt x="9440" y="11342"/>
                    <a:pt x="7672" y="8240"/>
                    <a:pt x="8206" y="5671"/>
                  </a:cubicBezTo>
                  <a:lnTo>
                    <a:pt x="8640" y="4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6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FB1AE8C-1617-138B-F435-CF8E04F0D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6721"/>
              </p:ext>
            </p:extLst>
          </p:nvPr>
        </p:nvGraphicFramePr>
        <p:xfrm>
          <a:off x="1166741" y="1071562"/>
          <a:ext cx="6771212" cy="3744338"/>
        </p:xfrm>
        <a:graphic>
          <a:graphicData uri="http://schemas.openxmlformats.org/drawingml/2006/table">
            <a:tbl>
              <a:tblPr firstRow="1" bandRow="1">
                <a:tableStyleId>{E2504DD2-1823-4E27-A4F0-0F0B7645E940}</a:tableStyleId>
              </a:tblPr>
              <a:tblGrid>
                <a:gridCol w="1692803">
                  <a:extLst>
                    <a:ext uri="{9D8B030D-6E8A-4147-A177-3AD203B41FA5}">
                      <a16:colId xmlns:a16="http://schemas.microsoft.com/office/drawing/2014/main" val="3587265154"/>
                    </a:ext>
                  </a:extLst>
                </a:gridCol>
                <a:gridCol w="1692803">
                  <a:extLst>
                    <a:ext uri="{9D8B030D-6E8A-4147-A177-3AD203B41FA5}">
                      <a16:colId xmlns:a16="http://schemas.microsoft.com/office/drawing/2014/main" val="3175992786"/>
                    </a:ext>
                  </a:extLst>
                </a:gridCol>
                <a:gridCol w="1692803">
                  <a:extLst>
                    <a:ext uri="{9D8B030D-6E8A-4147-A177-3AD203B41FA5}">
                      <a16:colId xmlns:a16="http://schemas.microsoft.com/office/drawing/2014/main" val="3131980082"/>
                    </a:ext>
                  </a:extLst>
                </a:gridCol>
                <a:gridCol w="1692803">
                  <a:extLst>
                    <a:ext uri="{9D8B030D-6E8A-4147-A177-3AD203B41FA5}">
                      <a16:colId xmlns:a16="http://schemas.microsoft.com/office/drawing/2014/main" val="2620407279"/>
                    </a:ext>
                  </a:extLst>
                </a:gridCol>
              </a:tblGrid>
              <a:tr h="1279576">
                <a:tc>
                  <a:txBody>
                    <a:bodyPr/>
                    <a:lstStyle/>
                    <a:p>
                      <a:pPr algn="ctr"/>
                      <a:endParaRPr lang="fr-FR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20194"/>
                  </a:ext>
                </a:extLst>
              </a:tr>
              <a:tr h="477880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u="none" strike="noStrike" cap="none">
                          <a:solidFill>
                            <a:schemeClr val="dk1"/>
                          </a:solidFill>
                          <a:latin typeface="Fira Sans Extra Condensed SemiBold"/>
                          <a:cs typeface="Arial"/>
                          <a:sym typeface="Arial"/>
                        </a:rPr>
                        <a:t>Type</a:t>
                      </a:r>
                      <a:r>
                        <a:rPr lang="fr-FR" sz="1200" b="1"/>
                        <a:t> </a:t>
                      </a:r>
                      <a:r>
                        <a:rPr lang="fr-FR" sz="1600" b="0" i="0" u="none" strike="noStrike" cap="none">
                          <a:solidFill>
                            <a:schemeClr val="dk1"/>
                          </a:solidFill>
                          <a:latin typeface="Fira Sans Extra Condensed SemiBold"/>
                          <a:cs typeface="Arial"/>
                          <a:sym typeface="Arial"/>
                        </a:rPr>
                        <a:t>d’ </a:t>
                      </a:r>
                      <a:r>
                        <a:rPr lang="fr-FR" sz="1600" b="0" i="0" u="none" strike="noStrike" cap="none">
                          <a:solidFill>
                            <a:schemeClr val="dk1"/>
                          </a:solidFill>
                          <a:latin typeface="Fira Sans Extra Condensed SemiBold"/>
                          <a:sym typeface="Arial"/>
                        </a:rPr>
                        <a:t>énergie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Biométhane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Géothermique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Solaire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79312"/>
                  </a:ext>
                </a:extLst>
              </a:tr>
              <a:tr h="662294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u="none" strike="noStrike" cap="none">
                          <a:solidFill>
                            <a:schemeClr val="dk1"/>
                          </a:solidFill>
                          <a:latin typeface="Fira Sans Extra Condensed SemiBold"/>
                          <a:cs typeface="Arial"/>
                          <a:sym typeface="Arial"/>
                        </a:rPr>
                        <a:t>Difficulté d’implémentation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65782"/>
                  </a:ext>
                </a:extLst>
              </a:tr>
              <a:tr h="66229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600" b="0" i="0" u="none" strike="noStrike" cap="none">
                          <a:solidFill>
                            <a:schemeClr val="dk1"/>
                          </a:solidFill>
                          <a:latin typeface="Fira Sans Extra Condensed SemiBold"/>
                          <a:cs typeface="Arial"/>
                          <a:sym typeface="Arial"/>
                        </a:rPr>
                        <a:t>Coût d’investissement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135223"/>
                  </a:ext>
                </a:extLst>
              </a:tr>
              <a:tr h="6622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0" i="0" u="none" strike="noStrike" cap="none">
                          <a:solidFill>
                            <a:schemeClr val="dk1"/>
                          </a:solidFill>
                          <a:latin typeface="Fira Sans Extra Condensed SemiBold"/>
                          <a:cs typeface="Arial"/>
                          <a:sym typeface="Arial"/>
                        </a:rPr>
                        <a:t>Adaptation en Afrique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12831"/>
                  </a:ext>
                </a:extLst>
              </a:tr>
            </a:tbl>
          </a:graphicData>
        </a:graphic>
      </p:graphicFrame>
      <p:pic>
        <p:nvPicPr>
          <p:cNvPr id="1026" name="Picture 2" descr="Princeton University logo transparent PNG - StickPNG">
            <a:extLst>
              <a:ext uri="{FF2B5EF4-FFF2-40B4-BE49-F238E27FC236}">
                <a16:creationId xmlns:a16="http://schemas.microsoft.com/office/drawing/2014/main" id="{B9BAEDAE-1F02-6D31-1B9E-2D65BFAD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08" y="1086380"/>
            <a:ext cx="1046086" cy="104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C Berkeley Logo, symbol, meaning, history, PNG, brand">
            <a:extLst>
              <a:ext uri="{FF2B5EF4-FFF2-40B4-BE49-F238E27FC236}">
                <a16:creationId xmlns:a16="http://schemas.microsoft.com/office/drawing/2014/main" id="{BA7C10D0-82EF-5630-0238-4326CB84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51" y="1188340"/>
            <a:ext cx="1497184" cy="84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 descr="Badge Tick1 avec un remplissage uni">
            <a:extLst>
              <a:ext uri="{FF2B5EF4-FFF2-40B4-BE49-F238E27FC236}">
                <a16:creationId xmlns:a16="http://schemas.microsoft.com/office/drawing/2014/main" id="{BDDBF77A-B683-72AA-D001-EF909229B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9026" y="2879581"/>
            <a:ext cx="543036" cy="543036"/>
          </a:xfrm>
          <a:prstGeom prst="rect">
            <a:avLst/>
          </a:prstGeom>
        </p:spPr>
      </p:pic>
      <p:pic>
        <p:nvPicPr>
          <p:cNvPr id="7" name="Graphique 6" descr="Fermer avec un remplissage uni">
            <a:extLst>
              <a:ext uri="{FF2B5EF4-FFF2-40B4-BE49-F238E27FC236}">
                <a16:creationId xmlns:a16="http://schemas.microsoft.com/office/drawing/2014/main" id="{4B7A6AFF-D961-0788-7DCC-1FEA127008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4738" y="2905286"/>
            <a:ext cx="491625" cy="491625"/>
          </a:xfrm>
          <a:prstGeom prst="rect">
            <a:avLst/>
          </a:prstGeom>
        </p:spPr>
      </p:pic>
      <p:pic>
        <p:nvPicPr>
          <p:cNvPr id="8" name="Graphique 7" descr="Badge Tick1 avec un remplissage uni">
            <a:extLst>
              <a:ext uri="{FF2B5EF4-FFF2-40B4-BE49-F238E27FC236}">
                <a16:creationId xmlns:a16="http://schemas.microsoft.com/office/drawing/2014/main" id="{E07D3B6A-C3A2-9172-196A-D1B83BFB1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7854" y="2879581"/>
            <a:ext cx="543036" cy="543036"/>
          </a:xfrm>
          <a:prstGeom prst="rect">
            <a:avLst/>
          </a:prstGeom>
        </p:spPr>
      </p:pic>
      <p:pic>
        <p:nvPicPr>
          <p:cNvPr id="9" name="Graphique 8" descr="Badge Tick1 avec un remplissage uni">
            <a:extLst>
              <a:ext uri="{FF2B5EF4-FFF2-40B4-BE49-F238E27FC236}">
                <a16:creationId xmlns:a16="http://schemas.microsoft.com/office/drawing/2014/main" id="{67E0AD71-A799-489E-34EB-3CE4094D1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9032" y="3547965"/>
            <a:ext cx="543036" cy="543036"/>
          </a:xfrm>
          <a:prstGeom prst="rect">
            <a:avLst/>
          </a:prstGeom>
        </p:spPr>
      </p:pic>
      <p:pic>
        <p:nvPicPr>
          <p:cNvPr id="10" name="Graphique 9" descr="Fermer avec un remplissage uni">
            <a:extLst>
              <a:ext uri="{FF2B5EF4-FFF2-40B4-BE49-F238E27FC236}">
                <a16:creationId xmlns:a16="http://schemas.microsoft.com/office/drawing/2014/main" id="{EB124D98-E2F1-1630-EF68-13DE4B6C6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74731" y="4259418"/>
            <a:ext cx="491625" cy="491625"/>
          </a:xfrm>
          <a:prstGeom prst="rect">
            <a:avLst/>
          </a:prstGeom>
        </p:spPr>
      </p:pic>
      <p:pic>
        <p:nvPicPr>
          <p:cNvPr id="11" name="Graphique 10" descr="Badge Tick1 avec un remplissage uni">
            <a:extLst>
              <a:ext uri="{FF2B5EF4-FFF2-40B4-BE49-F238E27FC236}">
                <a16:creationId xmlns:a16="http://schemas.microsoft.com/office/drawing/2014/main" id="{D793CBCF-C3C2-D93D-21BE-1D478F46B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0012" y="4221895"/>
            <a:ext cx="543036" cy="543036"/>
          </a:xfrm>
          <a:prstGeom prst="rect">
            <a:avLst/>
          </a:prstGeom>
        </p:spPr>
      </p:pic>
      <p:pic>
        <p:nvPicPr>
          <p:cNvPr id="12" name="Graphique 11" descr="Badge Tick1 avec un remplissage uni">
            <a:extLst>
              <a:ext uri="{FF2B5EF4-FFF2-40B4-BE49-F238E27FC236}">
                <a16:creationId xmlns:a16="http://schemas.microsoft.com/office/drawing/2014/main" id="{E0CD8BAB-0F6B-01FE-9DED-F0A0823A1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2141" y="3547965"/>
            <a:ext cx="543036" cy="543036"/>
          </a:xfrm>
          <a:prstGeom prst="rect">
            <a:avLst/>
          </a:prstGeom>
        </p:spPr>
      </p:pic>
      <p:pic>
        <p:nvPicPr>
          <p:cNvPr id="13" name="Graphique 12" descr="Fermer avec un remplissage uni">
            <a:extLst>
              <a:ext uri="{FF2B5EF4-FFF2-40B4-BE49-F238E27FC236}">
                <a16:creationId xmlns:a16="http://schemas.microsoft.com/office/drawing/2014/main" id="{55FFE3BA-FBED-3C37-25AF-E5C8802A4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74731" y="3573671"/>
            <a:ext cx="491625" cy="491625"/>
          </a:xfrm>
          <a:prstGeom prst="rect">
            <a:avLst/>
          </a:prstGeom>
        </p:spPr>
      </p:pic>
      <p:pic>
        <p:nvPicPr>
          <p:cNvPr id="14" name="Graphique 13" descr="Fermer avec un remplissage uni">
            <a:extLst>
              <a:ext uri="{FF2B5EF4-FFF2-40B4-BE49-F238E27FC236}">
                <a16:creationId xmlns:a16="http://schemas.microsoft.com/office/drawing/2014/main" id="{B533EE45-E3EE-47F7-0B36-3A017F9BC9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4738" y="4247601"/>
            <a:ext cx="491625" cy="49162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D4A8C7D-CF89-9079-B7B7-975CBF0EF909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5027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Etude de </a:t>
            </a:r>
            <a:r>
              <a:rPr lang="en-US" err="1"/>
              <a:t>besoins</a:t>
            </a:r>
            <a:r>
              <a:rPr lang="en-US"/>
              <a:t> </a:t>
            </a:r>
            <a:r>
              <a:rPr lang="en-US" err="1"/>
              <a:t>énergétiques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752309-187A-F653-B42F-F228BF8D7113}"/>
              </a:ext>
            </a:extLst>
          </p:cNvPr>
          <p:cNvGrpSpPr/>
          <p:nvPr/>
        </p:nvGrpSpPr>
        <p:grpSpPr>
          <a:xfrm>
            <a:off x="1615515" y="1055586"/>
            <a:ext cx="2282826" cy="2033251"/>
            <a:chOff x="-41347" y="1012038"/>
            <a:chExt cx="2282826" cy="203325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7ED8E5-0052-F5BD-6415-47B16058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1347" y="1012038"/>
              <a:ext cx="2282826" cy="1284090"/>
            </a:xfrm>
            <a:prstGeom prst="rect">
              <a:avLst/>
            </a:prstGeom>
          </p:spPr>
        </p:pic>
        <p:grpSp>
          <p:nvGrpSpPr>
            <p:cNvPr id="4" name="Google Shape;945;p32">
              <a:extLst>
                <a:ext uri="{FF2B5EF4-FFF2-40B4-BE49-F238E27FC236}">
                  <a16:creationId xmlns:a16="http://schemas.microsoft.com/office/drawing/2014/main" id="{6D60C89A-E6D7-BA7E-E0E1-63B8C20ACECA}"/>
                </a:ext>
              </a:extLst>
            </p:cNvPr>
            <p:cNvGrpSpPr/>
            <p:nvPr/>
          </p:nvGrpSpPr>
          <p:grpSpPr>
            <a:xfrm>
              <a:off x="233833" y="2181289"/>
              <a:ext cx="1732466" cy="864000"/>
              <a:chOff x="957005" y="1695575"/>
              <a:chExt cx="1864270" cy="864000"/>
            </a:xfrm>
          </p:grpSpPr>
          <p:sp>
            <p:nvSpPr>
              <p:cNvPr id="6" name="Google Shape;946;p32">
                <a:extLst>
                  <a:ext uri="{FF2B5EF4-FFF2-40B4-BE49-F238E27FC236}">
                    <a16:creationId xmlns:a16="http://schemas.microsoft.com/office/drawing/2014/main" id="{67FCBBE0-0556-E5BB-CB31-F20DED499B06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err="1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Fontaines</a:t>
                </a:r>
                <a:r>
                  <a:rPr lang="en-US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 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8" name="Google Shape;947;p32">
                <a:extLst>
                  <a:ext uri="{FF2B5EF4-FFF2-40B4-BE49-F238E27FC236}">
                    <a16:creationId xmlns:a16="http://schemas.microsoft.com/office/drawing/2014/main" id="{851C8E9E-C346-BCB6-58EB-85C6D518E66C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120 </a:t>
                </a:r>
                <a:r>
                  <a:rPr lang="en-US" sz="1200" err="1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unités</a:t>
                </a:r>
                <a:endParaRPr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D09165-716E-377B-1C7D-EB04BE2D19D4}"/>
              </a:ext>
            </a:extLst>
          </p:cNvPr>
          <p:cNvGrpSpPr/>
          <p:nvPr/>
        </p:nvGrpSpPr>
        <p:grpSpPr>
          <a:xfrm>
            <a:off x="5914948" y="914186"/>
            <a:ext cx="1836681" cy="1971611"/>
            <a:chOff x="80523" y="3094108"/>
            <a:chExt cx="1836681" cy="1971611"/>
          </a:xfrm>
        </p:grpSpPr>
        <p:pic>
          <p:nvPicPr>
            <p:cNvPr id="13" name="Picture 1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1202AE8-29EA-A9DC-AC3E-45D982DD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23" y="3094108"/>
              <a:ext cx="1836681" cy="1033133"/>
            </a:xfrm>
            <a:prstGeom prst="rect">
              <a:avLst/>
            </a:prstGeom>
          </p:spPr>
        </p:pic>
        <p:grpSp>
          <p:nvGrpSpPr>
            <p:cNvPr id="14" name="Google Shape;945;p32">
              <a:extLst>
                <a:ext uri="{FF2B5EF4-FFF2-40B4-BE49-F238E27FC236}">
                  <a16:creationId xmlns:a16="http://schemas.microsoft.com/office/drawing/2014/main" id="{EECBE167-B758-1E9A-8CC1-702750551DAA}"/>
                </a:ext>
              </a:extLst>
            </p:cNvPr>
            <p:cNvGrpSpPr/>
            <p:nvPr/>
          </p:nvGrpSpPr>
          <p:grpSpPr>
            <a:xfrm>
              <a:off x="132631" y="4201719"/>
              <a:ext cx="1732466" cy="864000"/>
              <a:chOff x="957005" y="1695575"/>
              <a:chExt cx="1864270" cy="864000"/>
            </a:xfrm>
          </p:grpSpPr>
          <p:sp>
            <p:nvSpPr>
              <p:cNvPr id="17" name="Google Shape;946;p32">
                <a:extLst>
                  <a:ext uri="{FF2B5EF4-FFF2-40B4-BE49-F238E27FC236}">
                    <a16:creationId xmlns:a16="http://schemas.microsoft.com/office/drawing/2014/main" id="{CE0B41A9-AA4E-3DD9-1E1B-0F0C826EE95D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err="1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Distributeurs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8" name="Google Shape;947;p32">
                <a:extLst>
                  <a:ext uri="{FF2B5EF4-FFF2-40B4-BE49-F238E27FC236}">
                    <a16:creationId xmlns:a16="http://schemas.microsoft.com/office/drawing/2014/main" id="{EFCC09A1-734E-A190-15CF-2EAF3D9C72AC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80 </a:t>
                </a:r>
                <a:r>
                  <a:rPr lang="en-US" sz="1200" err="1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unités</a:t>
                </a:r>
                <a:endParaRPr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D092FA-F520-BB13-41F9-D71019000D14}"/>
              </a:ext>
            </a:extLst>
          </p:cNvPr>
          <p:cNvGrpSpPr/>
          <p:nvPr/>
        </p:nvGrpSpPr>
        <p:grpSpPr>
          <a:xfrm>
            <a:off x="3488555" y="1081679"/>
            <a:ext cx="2249259" cy="1928604"/>
            <a:chOff x="3220731" y="3214896"/>
            <a:chExt cx="2249259" cy="1928604"/>
          </a:xfrm>
        </p:grpSpPr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5CB60B6-7EF5-CDBA-1A1C-04A043F3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0731" y="3214896"/>
              <a:ext cx="2249259" cy="1265208"/>
            </a:xfrm>
            <a:prstGeom prst="rect">
              <a:avLst/>
            </a:prstGeom>
          </p:spPr>
        </p:pic>
        <p:grpSp>
          <p:nvGrpSpPr>
            <p:cNvPr id="22" name="Google Shape;945;p32">
              <a:extLst>
                <a:ext uri="{FF2B5EF4-FFF2-40B4-BE49-F238E27FC236}">
                  <a16:creationId xmlns:a16="http://schemas.microsoft.com/office/drawing/2014/main" id="{08F057FD-AFD7-F287-A821-F08F0C0D9142}"/>
                </a:ext>
              </a:extLst>
            </p:cNvPr>
            <p:cNvGrpSpPr/>
            <p:nvPr/>
          </p:nvGrpSpPr>
          <p:grpSpPr>
            <a:xfrm>
              <a:off x="3479128" y="4279500"/>
              <a:ext cx="1732466" cy="864000"/>
              <a:chOff x="957005" y="1695575"/>
              <a:chExt cx="1864270" cy="864000"/>
            </a:xfrm>
          </p:grpSpPr>
          <p:sp>
            <p:nvSpPr>
              <p:cNvPr id="23" name="Google Shape;946;p32">
                <a:extLst>
                  <a:ext uri="{FF2B5EF4-FFF2-40B4-BE49-F238E27FC236}">
                    <a16:creationId xmlns:a16="http://schemas.microsoft.com/office/drawing/2014/main" id="{534D2F74-575F-3871-FD18-802B89654D8C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err="1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Climatisation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4" name="Google Shape;947;p32">
                <a:extLst>
                  <a:ext uri="{FF2B5EF4-FFF2-40B4-BE49-F238E27FC236}">
                    <a16:creationId xmlns:a16="http://schemas.microsoft.com/office/drawing/2014/main" id="{74472495-D515-6A49-3D6F-EEC7189BF5CD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 40 </a:t>
                </a:r>
                <a:r>
                  <a:rPr lang="en-US" sz="1200" err="1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bâtiments</a:t>
                </a:r>
                <a:r>
                  <a:rPr lang="en-US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</a:t>
                </a:r>
                <a:endParaRPr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096C37-6679-4DBC-96E0-8A5C19BB6761}"/>
              </a:ext>
            </a:extLst>
          </p:cNvPr>
          <p:cNvGrpSpPr/>
          <p:nvPr/>
        </p:nvGrpSpPr>
        <p:grpSpPr>
          <a:xfrm>
            <a:off x="2349491" y="2723034"/>
            <a:ext cx="2421550" cy="2248832"/>
            <a:chOff x="6350052" y="2824521"/>
            <a:chExt cx="2421550" cy="2248832"/>
          </a:xfrm>
        </p:grpSpPr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9E6C52A-685E-DA58-2FAF-3825DA118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0052" y="2824521"/>
              <a:ext cx="2421550" cy="1362122"/>
            </a:xfrm>
            <a:prstGeom prst="rect">
              <a:avLst/>
            </a:prstGeom>
          </p:spPr>
        </p:pic>
        <p:grpSp>
          <p:nvGrpSpPr>
            <p:cNvPr id="28" name="Google Shape;945;p32">
              <a:extLst>
                <a:ext uri="{FF2B5EF4-FFF2-40B4-BE49-F238E27FC236}">
                  <a16:creationId xmlns:a16="http://schemas.microsoft.com/office/drawing/2014/main" id="{5222AE2A-86D4-BE01-8CFA-E3331BBD34C7}"/>
                </a:ext>
              </a:extLst>
            </p:cNvPr>
            <p:cNvGrpSpPr/>
            <p:nvPr/>
          </p:nvGrpSpPr>
          <p:grpSpPr>
            <a:xfrm>
              <a:off x="6694594" y="4209353"/>
              <a:ext cx="1732466" cy="864000"/>
              <a:chOff x="957005" y="1695575"/>
              <a:chExt cx="1864270" cy="864000"/>
            </a:xfrm>
          </p:grpSpPr>
          <p:sp>
            <p:nvSpPr>
              <p:cNvPr id="29" name="Google Shape;946;p32">
                <a:extLst>
                  <a:ext uri="{FF2B5EF4-FFF2-40B4-BE49-F238E27FC236}">
                    <a16:creationId xmlns:a16="http://schemas.microsoft.com/office/drawing/2014/main" id="{C83966B6-51EA-F2AB-E313-F64D69DB1D7E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err="1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Trottinettes</a:t>
                </a:r>
                <a:r>
                  <a:rPr lang="en-US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 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0" name="Google Shape;947;p32">
                <a:extLst>
                  <a:ext uri="{FF2B5EF4-FFF2-40B4-BE49-F238E27FC236}">
                    <a16:creationId xmlns:a16="http://schemas.microsoft.com/office/drawing/2014/main" id="{C4898FCE-0732-7896-3C3B-C03F930A50A3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230 unites </a:t>
                </a:r>
                <a:endParaRPr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F45EB3-B192-717E-7F0B-FE3E1166798E}"/>
              </a:ext>
            </a:extLst>
          </p:cNvPr>
          <p:cNvGrpSpPr/>
          <p:nvPr/>
        </p:nvGrpSpPr>
        <p:grpSpPr>
          <a:xfrm>
            <a:off x="4757801" y="2938295"/>
            <a:ext cx="1732466" cy="1876777"/>
            <a:chOff x="7670367" y="1174000"/>
            <a:chExt cx="1732466" cy="1876777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75F01A0-79F4-34F6-C792-2F596AA2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3118" y="1174000"/>
              <a:ext cx="1706964" cy="960167"/>
            </a:xfrm>
            <a:prstGeom prst="rect">
              <a:avLst/>
            </a:prstGeom>
          </p:spPr>
        </p:pic>
        <p:grpSp>
          <p:nvGrpSpPr>
            <p:cNvPr id="34" name="Google Shape;945;p32">
              <a:extLst>
                <a:ext uri="{FF2B5EF4-FFF2-40B4-BE49-F238E27FC236}">
                  <a16:creationId xmlns:a16="http://schemas.microsoft.com/office/drawing/2014/main" id="{33E6F7F9-2C7F-B474-42F8-73AC59269804}"/>
                </a:ext>
              </a:extLst>
            </p:cNvPr>
            <p:cNvGrpSpPr/>
            <p:nvPr/>
          </p:nvGrpSpPr>
          <p:grpSpPr>
            <a:xfrm>
              <a:off x="7670367" y="2186777"/>
              <a:ext cx="1732466" cy="864000"/>
              <a:chOff x="957005" y="1695575"/>
              <a:chExt cx="1864270" cy="864000"/>
            </a:xfrm>
          </p:grpSpPr>
          <p:sp>
            <p:nvSpPr>
              <p:cNvPr id="35" name="Google Shape;946;p32">
                <a:extLst>
                  <a:ext uri="{FF2B5EF4-FFF2-40B4-BE49-F238E27FC236}">
                    <a16:creationId xmlns:a16="http://schemas.microsoft.com/office/drawing/2014/main" id="{CE4D0FD8-49A6-45CB-D8B5-EC1C0F8321A8}"/>
                  </a:ext>
                </a:extLst>
              </p:cNvPr>
              <p:cNvSpPr txBox="1"/>
              <p:nvPr/>
            </p:nvSpPr>
            <p:spPr>
              <a:xfrm>
                <a:off x="957005" y="1695575"/>
                <a:ext cx="186427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err="1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Golfettes</a:t>
                </a:r>
                <a:r>
                  <a:rPr lang="en-US" sz="18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 </a:t>
                </a:r>
                <a:endParaRPr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6" name="Google Shape;947;p32">
                <a:extLst>
                  <a:ext uri="{FF2B5EF4-FFF2-40B4-BE49-F238E27FC236}">
                    <a16:creationId xmlns:a16="http://schemas.microsoft.com/office/drawing/2014/main" id="{A0A9507C-3117-2CC9-BB95-2D4999FDA12D}"/>
                  </a:ext>
                </a:extLst>
              </p:cNvPr>
              <p:cNvSpPr txBox="1"/>
              <p:nvPr/>
            </p:nvSpPr>
            <p:spPr>
              <a:xfrm>
                <a:off x="957005" y="2127575"/>
                <a:ext cx="15957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+mj-lt"/>
                    <a:ea typeface="Roboto"/>
                    <a:cs typeface="Roboto"/>
                    <a:sym typeface="Roboto"/>
                  </a:rPr>
                  <a:t>    230 unites </a:t>
                </a:r>
                <a:endParaRPr sz="1200">
                  <a:solidFill>
                    <a:schemeClr val="dk1"/>
                  </a:solidFill>
                  <a:latin typeface="+mj-lt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91DA7BE7-364C-40B3-0B9D-1B02E3C6A21A}"/>
              </a:ext>
            </a:extLst>
          </p:cNvPr>
          <p:cNvSpPr txBox="1"/>
          <p:nvPr/>
        </p:nvSpPr>
        <p:spPr>
          <a:xfrm>
            <a:off x="8486779" y="4750594"/>
            <a:ext cx="25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ptos ExtraBold" panose="020F050202020403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029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newable Energy Infographics by Slidesgo">
  <a:themeElements>
    <a:clrScheme name="Simple Light">
      <a:dk1>
        <a:srgbClr val="000000"/>
      </a:dk1>
      <a:lt1>
        <a:srgbClr val="FFFFFF"/>
      </a:lt1>
      <a:dk2>
        <a:srgbClr val="7474F3"/>
      </a:dk2>
      <a:lt2>
        <a:srgbClr val="FFFFFF"/>
      </a:lt2>
      <a:accent1>
        <a:srgbClr val="61BC9B"/>
      </a:accent1>
      <a:accent2>
        <a:srgbClr val="B9DB82"/>
      </a:accent2>
      <a:accent3>
        <a:srgbClr val="D9D9D9"/>
      </a:accent3>
      <a:accent4>
        <a:srgbClr val="F3AC3D"/>
      </a:accent4>
      <a:accent5>
        <a:srgbClr val="A7E3F7"/>
      </a:accent5>
      <a:accent6>
        <a:srgbClr val="DE4C5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8c1b5f0-9151-4252-8a18-713594ccd8b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E77CB2194C554BBE19487ED79E5C70" ma:contentTypeVersion="17" ma:contentTypeDescription="Create a new document." ma:contentTypeScope="" ma:versionID="f8006822b2c572184e8a0487f8e25bcb">
  <xsd:schema xmlns:xsd="http://www.w3.org/2001/XMLSchema" xmlns:xs="http://www.w3.org/2001/XMLSchema" xmlns:p="http://schemas.microsoft.com/office/2006/metadata/properties" xmlns:ns3="d8c1b5f0-9151-4252-8a18-713594ccd8b6" xmlns:ns4="076ce318-d0b6-449a-b696-a2be5c5b04d8" targetNamespace="http://schemas.microsoft.com/office/2006/metadata/properties" ma:root="true" ma:fieldsID="d38fc5a50b3f61fe087eded8f6783ba7" ns3:_="" ns4:_="">
    <xsd:import namespace="d8c1b5f0-9151-4252-8a18-713594ccd8b6"/>
    <xsd:import namespace="076ce318-d0b6-449a-b696-a2be5c5b04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1b5f0-9151-4252-8a18-713594ccd8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6ce318-d0b6-449a-b696-a2be5c5b04d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DE006F-0815-47DD-8BD5-00CC61C39AE9}">
  <ds:schemaRefs>
    <ds:schemaRef ds:uri="http://purl.org/dc/elements/1.1/"/>
    <ds:schemaRef ds:uri="http://schemas.openxmlformats.org/package/2006/metadata/core-properties"/>
    <ds:schemaRef ds:uri="http://purl.org/dc/dcmitype/"/>
    <ds:schemaRef ds:uri="076ce318-d0b6-449a-b696-a2be5c5b04d8"/>
    <ds:schemaRef ds:uri="http://schemas.microsoft.com/office/2006/documentManagement/types"/>
    <ds:schemaRef ds:uri="d8c1b5f0-9151-4252-8a18-713594ccd8b6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48647A-8AFC-4331-9379-F28F33764823}">
  <ds:schemaRefs>
    <ds:schemaRef ds:uri="076ce318-d0b6-449a-b696-a2be5c5b04d8"/>
    <ds:schemaRef ds:uri="d8c1b5f0-9151-4252-8a18-713594ccd8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E794A90-A46D-47F0-99A6-16F207A5C3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</Words>
  <Application>Microsoft Office PowerPoint</Application>
  <PresentationFormat>On-screen Show (16:9)</PresentationFormat>
  <Paragraphs>251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Fira Sans Extra Condensed SemiBold</vt:lpstr>
      <vt:lpstr>Aptos ExtraBold</vt:lpstr>
      <vt:lpstr>Arial</vt:lpstr>
      <vt:lpstr>Wingdings</vt:lpstr>
      <vt:lpstr>Roboto</vt:lpstr>
      <vt:lpstr>PT Sans</vt:lpstr>
      <vt:lpstr>Nunito Light</vt:lpstr>
      <vt:lpstr>Aileron Italics</vt:lpstr>
      <vt:lpstr>Roboto Condensed Light</vt:lpstr>
      <vt:lpstr>Aileron Bold</vt:lpstr>
      <vt:lpstr>Alegreya Sans Heavy</vt:lpstr>
      <vt:lpstr>Aileron Ultra-Bold</vt:lpstr>
      <vt:lpstr>Alegreya Sans</vt:lpstr>
      <vt:lpstr>Funtastic</vt:lpstr>
      <vt:lpstr>Bebas Neue</vt:lpstr>
      <vt:lpstr>Renewable Energy Infographics by Slidesgo</vt:lpstr>
      <vt:lpstr>Campus plus vert</vt:lpstr>
      <vt:lpstr>Sommaire</vt:lpstr>
      <vt:lpstr>Problématique et observations</vt:lpstr>
      <vt:lpstr>Notre solution</vt:lpstr>
      <vt:lpstr>Business model</vt:lpstr>
      <vt:lpstr>PowerPoint Presentation</vt:lpstr>
      <vt:lpstr>Etude de marché </vt:lpstr>
      <vt:lpstr>Benchmark</vt:lpstr>
      <vt:lpstr>Etude de besoins énergétiques</vt:lpstr>
      <vt:lpstr>Etude de besoins énergétiques</vt:lpstr>
      <vt:lpstr>Etude de besoins énergétiques</vt:lpstr>
      <vt:lpstr>Etude de besoins énergétiques</vt:lpstr>
      <vt:lpstr>Etude de besoins énergétiques</vt:lpstr>
      <vt:lpstr>Etude de besoins énergétiques</vt:lpstr>
      <vt:lpstr>Etude de besoins énergétiques</vt:lpstr>
      <vt:lpstr>DIMENSIONNEMENT DE L'INSTALLATION</vt:lpstr>
      <vt:lpstr>DIMENSIONNEMENT DES ARBRES</vt:lpstr>
      <vt:lpstr>Etude environnementale </vt:lpstr>
      <vt:lpstr>Etude financière </vt:lpstr>
      <vt:lpstr>PowerPoint Presentation</vt:lpstr>
      <vt:lpstr>PowerPoint Presentation</vt:lpstr>
      <vt:lpstr>Merci de votre attention</vt:lpstr>
      <vt:lpstr>Annexe</vt:lpstr>
      <vt:lpstr>Annexe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de panneaux solaires</dc:title>
  <dc:creator>Anass Bouatra</dc:creator>
  <cp:lastModifiedBy>Abdeljalil FARID</cp:lastModifiedBy>
  <cp:revision>1</cp:revision>
  <dcterms:modified xsi:type="dcterms:W3CDTF">2024-05-10T15:00:48Z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0x01010032E77CB2194C554BBE19487ED79E5C70</vt:lpwstr>
  </property>
</Properties>
</file>